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89" r:id="rId6"/>
    <p:sldId id="260" r:id="rId7"/>
    <p:sldId id="262" r:id="rId8"/>
    <p:sldId id="271" r:id="rId9"/>
    <p:sldId id="272" r:id="rId10"/>
    <p:sldId id="290" r:id="rId11"/>
    <p:sldId id="273" r:id="rId12"/>
    <p:sldId id="285" r:id="rId13"/>
    <p:sldId id="286" r:id="rId14"/>
    <p:sldId id="287" r:id="rId15"/>
    <p:sldId id="291" r:id="rId16"/>
    <p:sldId id="278" r:id="rId17"/>
    <p:sldId id="279" r:id="rId18"/>
    <p:sldId id="281" r:id="rId19"/>
    <p:sldId id="288" r:id="rId20"/>
    <p:sldId id="270" r:id="rId21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557F"/>
    <a:srgbClr val="7A91AC"/>
    <a:srgbClr val="2F547E"/>
    <a:srgbClr val="C3CEDA"/>
    <a:srgbClr val="325885"/>
    <a:srgbClr val="5B7899"/>
    <a:srgbClr val="3F61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04" autoAdjust="0"/>
    <p:restoredTop sz="93289" autoAdjust="0"/>
  </p:normalViewPr>
  <p:slideViewPr>
    <p:cSldViewPr snapToGrid="0">
      <p:cViewPr varScale="1">
        <p:scale>
          <a:sx n="62" d="100"/>
          <a:sy n="62" d="100"/>
        </p:scale>
        <p:origin x="7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gs" Target="tags/tag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7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778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2130EE-760D-4575-B957-3A2C522A17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79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8780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781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782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FDF61-DA3A-4787-B56D-7FD06C3E552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593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FDF61-DA3A-4787-B56D-7FD06C3E55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FDF61-DA3A-4787-B56D-7FD06C3E55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FDF61-DA3A-4787-B56D-7FD06C3E55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FDF61-DA3A-4787-B56D-7FD06C3E55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7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728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104872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90578-D54B-4B49-9785-60A7621A6C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3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3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C638-2FBF-40EF-915F-9142CD5888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748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74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90578-D54B-4B49-9785-60A7621A6C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5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5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C638-2FBF-40EF-915F-9142CD5888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pic>
        <p:nvPicPr>
          <p:cNvPr id="2097158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743200" cy="927525"/>
          </a:xfrm>
          <a:prstGeom prst="rect">
            <a:avLst/>
          </a:prstGeom>
        </p:spPr>
      </p:pic>
      <p:sp>
        <p:nvSpPr>
          <p:cNvPr id="1048613" name="矩形 7"/>
          <p:cNvSpPr/>
          <p:nvPr userDrawn="1"/>
        </p:nvSpPr>
        <p:spPr>
          <a:xfrm>
            <a:off x="8724901" y="0"/>
            <a:ext cx="34671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14" name="矩形 9"/>
          <p:cNvSpPr/>
          <p:nvPr userDrawn="1"/>
        </p:nvSpPr>
        <p:spPr>
          <a:xfrm>
            <a:off x="-1" y="5778000"/>
            <a:ext cx="360000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15" name="矩形 10"/>
          <p:cNvSpPr/>
          <p:nvPr userDrawn="1"/>
        </p:nvSpPr>
        <p:spPr>
          <a:xfrm>
            <a:off x="-1" y="6498000"/>
            <a:ext cx="360000" cy="360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16" name="矩形 11"/>
          <p:cNvSpPr/>
          <p:nvPr userDrawn="1"/>
        </p:nvSpPr>
        <p:spPr>
          <a:xfrm>
            <a:off x="359999" y="6138000"/>
            <a:ext cx="360000" cy="36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4873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73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90578-D54B-4B49-9785-60A7621A6C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3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4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C638-2FBF-40EF-915F-9142CD5888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75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75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90578-D54B-4B49-9785-60A7621A6C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5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5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C638-2FBF-40EF-915F-9142CD5888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758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759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760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90578-D54B-4B49-9785-60A7621A6C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61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62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C638-2FBF-40EF-915F-9142CD5888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3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764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765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766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767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768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90578-D54B-4B49-9785-60A7621A6C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69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70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C638-2FBF-40EF-915F-9142CD5888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73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90578-D54B-4B49-9785-60A7621A6C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3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3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C638-2FBF-40EF-915F-9142CD5888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90578-D54B-4B49-9785-60A7621A6C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82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8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C638-2FBF-40EF-915F-9142CD5888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1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772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773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774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90578-D54B-4B49-9785-60A7621A6C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7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76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C638-2FBF-40EF-915F-9142CD5888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1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742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8743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744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90578-D54B-4B49-9785-60A7621A6C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4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46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C638-2FBF-40EF-915F-9142CD5888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90578-D54B-4B49-9785-60A7621A6C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2AC638-2FBF-40EF-915F-9142CD5888E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图片占位符 10"/>
          <p:cNvPicPr>
            <a:picLocks noChangeAspect="1"/>
          </p:cNvPicPr>
          <p:nvPr/>
        </p:nvPicPr>
        <p:blipFill rotWithShape="1">
          <a:blip r:embed="rId1"/>
          <a:srcRect t="8356" r="1467" b="8356"/>
          <a:stretch>
            <a:fillRect/>
          </a:stretch>
        </p:blipFill>
        <p:spPr>
          <a:xfrm>
            <a:off x="3162025" y="0"/>
            <a:ext cx="9032515" cy="6858000"/>
          </a:xfrm>
          <a:prstGeom prst="rect">
            <a:avLst/>
          </a:prstGeom>
        </p:spPr>
      </p:pic>
      <p:sp>
        <p:nvSpPr>
          <p:cNvPr id="1048584" name="矩形 2"/>
          <p:cNvSpPr/>
          <p:nvPr/>
        </p:nvSpPr>
        <p:spPr>
          <a:xfrm>
            <a:off x="16042" y="0"/>
            <a:ext cx="1218184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43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048585" name="矩形 3"/>
          <p:cNvSpPr/>
          <p:nvPr/>
        </p:nvSpPr>
        <p:spPr>
          <a:xfrm>
            <a:off x="0" y="-12700"/>
            <a:ext cx="12181840" cy="68707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  <a:alpha val="0"/>
                </a:schemeClr>
              </a:gs>
              <a:gs pos="78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45000"/>
                  <a:lumOff val="5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pic>
        <p:nvPicPr>
          <p:cNvPr id="2097153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2305" y="383968"/>
            <a:ext cx="3823147" cy="1292431"/>
          </a:xfrm>
          <a:prstGeom prst="rect">
            <a:avLst/>
          </a:prstGeom>
        </p:spPr>
      </p:pic>
      <p:sp>
        <p:nvSpPr>
          <p:cNvPr id="1048586" name="文本框 5"/>
          <p:cNvSpPr txBox="1"/>
          <p:nvPr/>
        </p:nvSpPr>
        <p:spPr>
          <a:xfrm>
            <a:off x="376653" y="3535969"/>
            <a:ext cx="4259580" cy="26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110" dirty="0">
                <a:solidFill>
                  <a:srgbClr val="315682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HUAZHONG UNIVERSITY OF SCIENCE AND TECHNOLOGY</a:t>
            </a:r>
            <a:endParaRPr lang="zh-CN" altLang="en-US" sz="1200" spc="110" dirty="0">
              <a:solidFill>
                <a:srgbClr val="315682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grpSp>
        <p:nvGrpSpPr>
          <p:cNvPr id="26" name="组合 6"/>
          <p:cNvGrpSpPr/>
          <p:nvPr/>
        </p:nvGrpSpPr>
        <p:grpSpPr>
          <a:xfrm>
            <a:off x="251460" y="2051685"/>
            <a:ext cx="11203305" cy="1483995"/>
            <a:chOff x="-939809" y="2125472"/>
            <a:chExt cx="11807644" cy="1484281"/>
          </a:xfrm>
        </p:grpSpPr>
        <p:sp>
          <p:nvSpPr>
            <p:cNvPr id="1048587" name="文本框 7"/>
            <p:cNvSpPr txBox="1"/>
            <p:nvPr/>
          </p:nvSpPr>
          <p:spPr>
            <a:xfrm>
              <a:off x="-939809" y="2125472"/>
              <a:ext cx="11807644" cy="1076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sz="3200" b="1" spc="300" dirty="0">
                  <a:solidFill>
                    <a:srgbClr val="315682"/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TC-GNN: Bridging Sparse GNN Computation</a:t>
              </a:r>
              <a:endParaRPr sz="3200" b="1" spc="300" dirty="0">
                <a:solidFill>
                  <a:srgbClr val="315682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  <a:p>
              <a:pPr algn="ctr"/>
              <a:r>
                <a:rPr sz="3200" b="1" spc="300" dirty="0">
                  <a:solidFill>
                    <a:srgbClr val="315682"/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and Dense Tensor Cores on GPUs</a:t>
              </a:r>
              <a:endParaRPr sz="3200" b="1" spc="300" dirty="0">
                <a:solidFill>
                  <a:srgbClr val="315682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endParaRPr>
            </a:p>
          </p:txBody>
        </p:sp>
        <p:cxnSp>
          <p:nvCxnSpPr>
            <p:cNvPr id="3145728" name="直接连接符 8"/>
            <p:cNvCxnSpPr/>
            <p:nvPr/>
          </p:nvCxnSpPr>
          <p:spPr>
            <a:xfrm>
              <a:off x="423675" y="3609753"/>
              <a:ext cx="6120000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588" name="文本框 9"/>
          <p:cNvSpPr txBox="1"/>
          <p:nvPr/>
        </p:nvSpPr>
        <p:spPr>
          <a:xfrm>
            <a:off x="376555" y="4404360"/>
            <a:ext cx="5274310" cy="4406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600" spc="100" dirty="0">
                <a:solidFill>
                  <a:srgbClr val="315682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分享人：</a:t>
            </a:r>
            <a:r>
              <a:rPr lang="zh-CN" altLang="en-US" sz="1600" spc="100" dirty="0">
                <a:solidFill>
                  <a:srgbClr val="315682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吕诗杰</a:t>
            </a:r>
            <a:endParaRPr lang="zh-CN" altLang="en-US" sz="1600" spc="100" dirty="0">
              <a:solidFill>
                <a:srgbClr val="315682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  <a:p>
            <a:r>
              <a:rPr lang="zh-CN" altLang="en-US" sz="1600" spc="100" dirty="0">
                <a:solidFill>
                  <a:srgbClr val="315682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汇报时间：</a:t>
            </a:r>
            <a:r>
              <a:rPr lang="en-US" altLang="zh-CN" sz="1600" spc="100" dirty="0">
                <a:solidFill>
                  <a:srgbClr val="315682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2023</a:t>
            </a:r>
            <a:r>
              <a:rPr lang="zh-CN" altLang="en-US" sz="1600" spc="100" dirty="0">
                <a:solidFill>
                  <a:srgbClr val="315682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年</a:t>
            </a:r>
            <a:r>
              <a:rPr lang="en-US" altLang="zh-CN" sz="1600" spc="100" dirty="0">
                <a:solidFill>
                  <a:srgbClr val="315682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11</a:t>
            </a:r>
            <a:r>
              <a:rPr lang="zh-CN" altLang="en-US" sz="1600" spc="100" dirty="0">
                <a:solidFill>
                  <a:srgbClr val="315682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月</a:t>
            </a:r>
            <a:r>
              <a:rPr lang="en-US" altLang="zh-CN" sz="1600" spc="100" dirty="0">
                <a:solidFill>
                  <a:srgbClr val="315682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28</a:t>
            </a:r>
            <a:r>
              <a:rPr lang="zh-CN" altLang="en-US" sz="1600" spc="100" dirty="0">
                <a:solidFill>
                  <a:srgbClr val="315682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日</a:t>
            </a:r>
            <a:endParaRPr lang="zh-CN" altLang="en-US" sz="1600" spc="100" dirty="0">
              <a:solidFill>
                <a:srgbClr val="315682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048590" name="文本框 11"/>
          <p:cNvSpPr txBox="1"/>
          <p:nvPr/>
        </p:nvSpPr>
        <p:spPr>
          <a:xfrm>
            <a:off x="400101" y="6238566"/>
            <a:ext cx="292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100" dirty="0">
                <a:solidFill>
                  <a:srgbClr val="315682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明德厚学   求是创新</a:t>
            </a:r>
            <a:endParaRPr lang="zh-CN" altLang="en-US" spc="100" dirty="0">
              <a:solidFill>
                <a:srgbClr val="315682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320478" y="0"/>
            <a:ext cx="2783840" cy="941089"/>
          </a:xfrm>
          <a:prstGeom prst="rect">
            <a:avLst/>
          </a:prstGeom>
        </p:spPr>
      </p:pic>
      <p:grpSp>
        <p:nvGrpSpPr>
          <p:cNvPr id="43" name="组合 2"/>
          <p:cNvGrpSpPr/>
          <p:nvPr/>
        </p:nvGrpSpPr>
        <p:grpSpPr>
          <a:xfrm flipH="1">
            <a:off x="-4" y="338203"/>
            <a:ext cx="620110" cy="953739"/>
            <a:chOff x="3054828" y="607481"/>
            <a:chExt cx="474380" cy="1417783"/>
          </a:xfrm>
          <a:gradFill flip="none" rotWithShape="1">
            <a:gsLst>
              <a:gs pos="5000">
                <a:schemeClr val="accent5">
                  <a:lumMod val="75000"/>
                </a:schemeClr>
              </a:gs>
              <a:gs pos="56000">
                <a:schemeClr val="accent5">
                  <a:lumMod val="40000"/>
                  <a:lumOff val="60000"/>
                </a:schemeClr>
              </a:gs>
              <a:gs pos="80000">
                <a:schemeClr val="accent5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</p:grpSpPr>
        <p:sp>
          <p:nvSpPr>
            <p:cNvPr id="1048630" name="平行四边形 4"/>
            <p:cNvSpPr/>
            <p:nvPr/>
          </p:nvSpPr>
          <p:spPr>
            <a:xfrm rot="5400000" flipH="1" flipV="1">
              <a:off x="2843643" y="1339700"/>
              <a:ext cx="896749" cy="474380"/>
            </a:xfrm>
            <a:custGeom>
              <a:avLst/>
              <a:gdLst>
                <a:gd name="connsiteX0" fmla="*/ 0 w 1515534"/>
                <a:gd name="connsiteY0" fmla="*/ 1540933 h 1540933"/>
                <a:gd name="connsiteX1" fmla="*/ 802218 w 1515534"/>
                <a:gd name="connsiteY1" fmla="*/ 0 h 1540933"/>
                <a:gd name="connsiteX2" fmla="*/ 1515534 w 1515534"/>
                <a:gd name="connsiteY2" fmla="*/ 0 h 1540933"/>
                <a:gd name="connsiteX3" fmla="*/ 713316 w 1515534"/>
                <a:gd name="connsiteY3" fmla="*/ 1540933 h 1540933"/>
                <a:gd name="connsiteX4" fmla="*/ 0 w 1515534"/>
                <a:gd name="connsiteY4" fmla="*/ 1540933 h 1540933"/>
                <a:gd name="connsiteX0-1" fmla="*/ 0 w 1515534"/>
                <a:gd name="connsiteY0-2" fmla="*/ 1540933 h 1540936"/>
                <a:gd name="connsiteX1-3" fmla="*/ 802218 w 1515534"/>
                <a:gd name="connsiteY1-4" fmla="*/ 0 h 1540936"/>
                <a:gd name="connsiteX2-5" fmla="*/ 1515534 w 1515534"/>
                <a:gd name="connsiteY2-6" fmla="*/ 0 h 1540936"/>
                <a:gd name="connsiteX3-7" fmla="*/ 823386 w 1515534"/>
                <a:gd name="connsiteY3-8" fmla="*/ 1540936 h 1540936"/>
                <a:gd name="connsiteX4-9" fmla="*/ 0 w 1515534"/>
                <a:gd name="connsiteY4-10" fmla="*/ 1540933 h 1540936"/>
                <a:gd name="connsiteX0-11" fmla="*/ 0 w 1794934"/>
                <a:gd name="connsiteY0-12" fmla="*/ 1540933 h 1540936"/>
                <a:gd name="connsiteX1-13" fmla="*/ 802218 w 1794934"/>
                <a:gd name="connsiteY1-14" fmla="*/ 0 h 1540936"/>
                <a:gd name="connsiteX2-15" fmla="*/ 1794934 w 1794934"/>
                <a:gd name="connsiteY2-16" fmla="*/ 609600 h 1540936"/>
                <a:gd name="connsiteX3-17" fmla="*/ 823386 w 1794934"/>
                <a:gd name="connsiteY3-18" fmla="*/ 1540936 h 1540936"/>
                <a:gd name="connsiteX4-19" fmla="*/ 0 w 1794934"/>
                <a:gd name="connsiteY4-20" fmla="*/ 1540933 h 1540936"/>
                <a:gd name="connsiteX0-21" fmla="*/ 0 w 1794934"/>
                <a:gd name="connsiteY0-22" fmla="*/ 931333 h 931336"/>
                <a:gd name="connsiteX1-23" fmla="*/ 785284 w 1794934"/>
                <a:gd name="connsiteY1-24" fmla="*/ 42333 h 931336"/>
                <a:gd name="connsiteX2-25" fmla="*/ 1794934 w 1794934"/>
                <a:gd name="connsiteY2-26" fmla="*/ 0 h 931336"/>
                <a:gd name="connsiteX3-27" fmla="*/ 823386 w 1794934"/>
                <a:gd name="connsiteY3-28" fmla="*/ 931336 h 931336"/>
                <a:gd name="connsiteX4-29" fmla="*/ 0 w 1794934"/>
                <a:gd name="connsiteY4-30" fmla="*/ 931333 h 931336"/>
                <a:gd name="connsiteX0-31" fmla="*/ 0 w 1794934"/>
                <a:gd name="connsiteY0-32" fmla="*/ 931333 h 931336"/>
                <a:gd name="connsiteX1-33" fmla="*/ 912284 w 1794934"/>
                <a:gd name="connsiteY1-34" fmla="*/ 16933 h 931336"/>
                <a:gd name="connsiteX2-35" fmla="*/ 1794934 w 1794934"/>
                <a:gd name="connsiteY2-36" fmla="*/ 0 h 931336"/>
                <a:gd name="connsiteX3-37" fmla="*/ 823386 w 1794934"/>
                <a:gd name="connsiteY3-38" fmla="*/ 931336 h 931336"/>
                <a:gd name="connsiteX4-39" fmla="*/ 0 w 1794934"/>
                <a:gd name="connsiteY4-40" fmla="*/ 931333 h 931336"/>
                <a:gd name="connsiteX0-41" fmla="*/ 0 w 1778000"/>
                <a:gd name="connsiteY0-42" fmla="*/ 931333 h 931336"/>
                <a:gd name="connsiteX1-43" fmla="*/ 895350 w 1778000"/>
                <a:gd name="connsiteY1-44" fmla="*/ 16933 h 931336"/>
                <a:gd name="connsiteX2-45" fmla="*/ 1778000 w 1778000"/>
                <a:gd name="connsiteY2-46" fmla="*/ 0 h 931336"/>
                <a:gd name="connsiteX3-47" fmla="*/ 806452 w 1778000"/>
                <a:gd name="connsiteY3-48" fmla="*/ 931336 h 931336"/>
                <a:gd name="connsiteX4-49" fmla="*/ 0 w 1778000"/>
                <a:gd name="connsiteY4-50" fmla="*/ 931333 h 931336"/>
                <a:gd name="connsiteX0-51" fmla="*/ 0 w 1778000"/>
                <a:gd name="connsiteY0-52" fmla="*/ 905933 h 931336"/>
                <a:gd name="connsiteX1-53" fmla="*/ 895350 w 1778000"/>
                <a:gd name="connsiteY1-54" fmla="*/ 16933 h 931336"/>
                <a:gd name="connsiteX2-55" fmla="*/ 1778000 w 1778000"/>
                <a:gd name="connsiteY2-56" fmla="*/ 0 h 931336"/>
                <a:gd name="connsiteX3-57" fmla="*/ 806452 w 1778000"/>
                <a:gd name="connsiteY3-58" fmla="*/ 931336 h 931336"/>
                <a:gd name="connsiteX4-59" fmla="*/ 0 w 1778000"/>
                <a:gd name="connsiteY4-60" fmla="*/ 905933 h 931336"/>
                <a:gd name="connsiteX0-61" fmla="*/ 0 w 1778000"/>
                <a:gd name="connsiteY0-62" fmla="*/ 905933 h 931336"/>
                <a:gd name="connsiteX1-63" fmla="*/ 895350 w 1778000"/>
                <a:gd name="connsiteY1-64" fmla="*/ 8466 h 931336"/>
                <a:gd name="connsiteX2-65" fmla="*/ 1778000 w 1778000"/>
                <a:gd name="connsiteY2-66" fmla="*/ 0 h 931336"/>
                <a:gd name="connsiteX3-67" fmla="*/ 806452 w 1778000"/>
                <a:gd name="connsiteY3-68" fmla="*/ 931336 h 931336"/>
                <a:gd name="connsiteX4-69" fmla="*/ 0 w 1778000"/>
                <a:gd name="connsiteY4-70" fmla="*/ 905933 h 931336"/>
                <a:gd name="connsiteX0-71" fmla="*/ 0 w 1778000"/>
                <a:gd name="connsiteY0-72" fmla="*/ 905933 h 931336"/>
                <a:gd name="connsiteX1-73" fmla="*/ 895350 w 1778000"/>
                <a:gd name="connsiteY1-74" fmla="*/ 8466 h 931336"/>
                <a:gd name="connsiteX2-75" fmla="*/ 1778000 w 1778000"/>
                <a:gd name="connsiteY2-76" fmla="*/ 0 h 931336"/>
                <a:gd name="connsiteX3-77" fmla="*/ 814919 w 1778000"/>
                <a:gd name="connsiteY3-78" fmla="*/ 931336 h 931336"/>
                <a:gd name="connsiteX4-79" fmla="*/ 0 w 1778000"/>
                <a:gd name="connsiteY4-80" fmla="*/ 905933 h 931336"/>
                <a:gd name="connsiteX0-81" fmla="*/ 0 w 1778000"/>
                <a:gd name="connsiteY0-82" fmla="*/ 931333 h 931336"/>
                <a:gd name="connsiteX1-83" fmla="*/ 895350 w 1778000"/>
                <a:gd name="connsiteY1-84" fmla="*/ 8466 h 931336"/>
                <a:gd name="connsiteX2-85" fmla="*/ 1778000 w 1778000"/>
                <a:gd name="connsiteY2-86" fmla="*/ 0 h 931336"/>
                <a:gd name="connsiteX3-87" fmla="*/ 814919 w 1778000"/>
                <a:gd name="connsiteY3-88" fmla="*/ 931336 h 931336"/>
                <a:gd name="connsiteX4-89" fmla="*/ 0 w 1778000"/>
                <a:gd name="connsiteY4-90" fmla="*/ 931333 h 931336"/>
                <a:gd name="connsiteX0-91" fmla="*/ 0 w 1778000"/>
                <a:gd name="connsiteY0-92" fmla="*/ 931333 h 931336"/>
                <a:gd name="connsiteX1-93" fmla="*/ 895350 w 1778000"/>
                <a:gd name="connsiteY1-94" fmla="*/ 8466 h 931336"/>
                <a:gd name="connsiteX2-95" fmla="*/ 1778000 w 1778000"/>
                <a:gd name="connsiteY2-96" fmla="*/ 0 h 931336"/>
                <a:gd name="connsiteX3-97" fmla="*/ 814919 w 1778000"/>
                <a:gd name="connsiteY3-98" fmla="*/ 931336 h 931336"/>
                <a:gd name="connsiteX4-99" fmla="*/ 0 w 1778000"/>
                <a:gd name="connsiteY4-100" fmla="*/ 931333 h 931336"/>
                <a:gd name="connsiteX0-101" fmla="*/ 0 w 1778000"/>
                <a:gd name="connsiteY0-102" fmla="*/ 932309 h 932312"/>
                <a:gd name="connsiteX1-103" fmla="*/ 914403 w 1778000"/>
                <a:gd name="connsiteY1-104" fmla="*/ 0 h 932312"/>
                <a:gd name="connsiteX2-105" fmla="*/ 1778000 w 1778000"/>
                <a:gd name="connsiteY2-106" fmla="*/ 976 h 932312"/>
                <a:gd name="connsiteX3-107" fmla="*/ 814919 w 1778000"/>
                <a:gd name="connsiteY3-108" fmla="*/ 932312 h 932312"/>
                <a:gd name="connsiteX4-109" fmla="*/ 0 w 1778000"/>
                <a:gd name="connsiteY4-110" fmla="*/ 932309 h 93231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78000" h="932312">
                  <a:moveTo>
                    <a:pt x="0" y="932309"/>
                  </a:moveTo>
                  <a:cubicBezTo>
                    <a:pt x="298450" y="616221"/>
                    <a:pt x="615953" y="307622"/>
                    <a:pt x="914403" y="0"/>
                  </a:cubicBezTo>
                  <a:lnTo>
                    <a:pt x="1778000" y="976"/>
                  </a:lnTo>
                  <a:lnTo>
                    <a:pt x="814919" y="932312"/>
                  </a:lnTo>
                  <a:lnTo>
                    <a:pt x="0" y="93230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48631" name="平行四边形 4"/>
            <p:cNvSpPr/>
            <p:nvPr/>
          </p:nvSpPr>
          <p:spPr>
            <a:xfrm rot="16200000" flipV="1">
              <a:off x="2811287" y="851023"/>
              <a:ext cx="960966" cy="473881"/>
            </a:xfrm>
            <a:custGeom>
              <a:avLst/>
              <a:gdLst>
                <a:gd name="connsiteX0" fmla="*/ 0 w 1515534"/>
                <a:gd name="connsiteY0" fmla="*/ 1540933 h 1540933"/>
                <a:gd name="connsiteX1" fmla="*/ 802218 w 1515534"/>
                <a:gd name="connsiteY1" fmla="*/ 0 h 1540933"/>
                <a:gd name="connsiteX2" fmla="*/ 1515534 w 1515534"/>
                <a:gd name="connsiteY2" fmla="*/ 0 h 1540933"/>
                <a:gd name="connsiteX3" fmla="*/ 713316 w 1515534"/>
                <a:gd name="connsiteY3" fmla="*/ 1540933 h 1540933"/>
                <a:gd name="connsiteX4" fmla="*/ 0 w 1515534"/>
                <a:gd name="connsiteY4" fmla="*/ 1540933 h 1540933"/>
                <a:gd name="connsiteX0-1" fmla="*/ 0 w 1515534"/>
                <a:gd name="connsiteY0-2" fmla="*/ 1540933 h 1540936"/>
                <a:gd name="connsiteX1-3" fmla="*/ 802218 w 1515534"/>
                <a:gd name="connsiteY1-4" fmla="*/ 0 h 1540936"/>
                <a:gd name="connsiteX2-5" fmla="*/ 1515534 w 1515534"/>
                <a:gd name="connsiteY2-6" fmla="*/ 0 h 1540936"/>
                <a:gd name="connsiteX3-7" fmla="*/ 823386 w 1515534"/>
                <a:gd name="connsiteY3-8" fmla="*/ 1540936 h 1540936"/>
                <a:gd name="connsiteX4-9" fmla="*/ 0 w 1515534"/>
                <a:gd name="connsiteY4-10" fmla="*/ 1540933 h 1540936"/>
                <a:gd name="connsiteX0-11" fmla="*/ 0 w 1794934"/>
                <a:gd name="connsiteY0-12" fmla="*/ 1540933 h 1540936"/>
                <a:gd name="connsiteX1-13" fmla="*/ 802218 w 1794934"/>
                <a:gd name="connsiteY1-14" fmla="*/ 0 h 1540936"/>
                <a:gd name="connsiteX2-15" fmla="*/ 1794934 w 1794934"/>
                <a:gd name="connsiteY2-16" fmla="*/ 609600 h 1540936"/>
                <a:gd name="connsiteX3-17" fmla="*/ 823386 w 1794934"/>
                <a:gd name="connsiteY3-18" fmla="*/ 1540936 h 1540936"/>
                <a:gd name="connsiteX4-19" fmla="*/ 0 w 1794934"/>
                <a:gd name="connsiteY4-20" fmla="*/ 1540933 h 1540936"/>
                <a:gd name="connsiteX0-21" fmla="*/ 0 w 1794934"/>
                <a:gd name="connsiteY0-22" fmla="*/ 931333 h 931336"/>
                <a:gd name="connsiteX1-23" fmla="*/ 785284 w 1794934"/>
                <a:gd name="connsiteY1-24" fmla="*/ 42333 h 931336"/>
                <a:gd name="connsiteX2-25" fmla="*/ 1794934 w 1794934"/>
                <a:gd name="connsiteY2-26" fmla="*/ 0 h 931336"/>
                <a:gd name="connsiteX3-27" fmla="*/ 823386 w 1794934"/>
                <a:gd name="connsiteY3-28" fmla="*/ 931336 h 931336"/>
                <a:gd name="connsiteX4-29" fmla="*/ 0 w 1794934"/>
                <a:gd name="connsiteY4-30" fmla="*/ 931333 h 931336"/>
                <a:gd name="connsiteX0-31" fmla="*/ 0 w 1794934"/>
                <a:gd name="connsiteY0-32" fmla="*/ 931333 h 931336"/>
                <a:gd name="connsiteX1-33" fmla="*/ 912284 w 1794934"/>
                <a:gd name="connsiteY1-34" fmla="*/ 16933 h 931336"/>
                <a:gd name="connsiteX2-35" fmla="*/ 1794934 w 1794934"/>
                <a:gd name="connsiteY2-36" fmla="*/ 0 h 931336"/>
                <a:gd name="connsiteX3-37" fmla="*/ 823386 w 1794934"/>
                <a:gd name="connsiteY3-38" fmla="*/ 931336 h 931336"/>
                <a:gd name="connsiteX4-39" fmla="*/ 0 w 1794934"/>
                <a:gd name="connsiteY4-40" fmla="*/ 931333 h 931336"/>
                <a:gd name="connsiteX0-41" fmla="*/ 0 w 1778000"/>
                <a:gd name="connsiteY0-42" fmla="*/ 931333 h 931336"/>
                <a:gd name="connsiteX1-43" fmla="*/ 895350 w 1778000"/>
                <a:gd name="connsiteY1-44" fmla="*/ 16933 h 931336"/>
                <a:gd name="connsiteX2-45" fmla="*/ 1778000 w 1778000"/>
                <a:gd name="connsiteY2-46" fmla="*/ 0 h 931336"/>
                <a:gd name="connsiteX3-47" fmla="*/ 806452 w 1778000"/>
                <a:gd name="connsiteY3-48" fmla="*/ 931336 h 931336"/>
                <a:gd name="connsiteX4-49" fmla="*/ 0 w 1778000"/>
                <a:gd name="connsiteY4-50" fmla="*/ 931333 h 931336"/>
                <a:gd name="connsiteX0-51" fmla="*/ 0 w 1778000"/>
                <a:gd name="connsiteY0-52" fmla="*/ 905933 h 931336"/>
                <a:gd name="connsiteX1-53" fmla="*/ 895350 w 1778000"/>
                <a:gd name="connsiteY1-54" fmla="*/ 16933 h 931336"/>
                <a:gd name="connsiteX2-55" fmla="*/ 1778000 w 1778000"/>
                <a:gd name="connsiteY2-56" fmla="*/ 0 h 931336"/>
                <a:gd name="connsiteX3-57" fmla="*/ 806452 w 1778000"/>
                <a:gd name="connsiteY3-58" fmla="*/ 931336 h 931336"/>
                <a:gd name="connsiteX4-59" fmla="*/ 0 w 1778000"/>
                <a:gd name="connsiteY4-60" fmla="*/ 905933 h 931336"/>
                <a:gd name="connsiteX0-61" fmla="*/ 0 w 1778000"/>
                <a:gd name="connsiteY0-62" fmla="*/ 905933 h 931336"/>
                <a:gd name="connsiteX1-63" fmla="*/ 895350 w 1778000"/>
                <a:gd name="connsiteY1-64" fmla="*/ 8466 h 931336"/>
                <a:gd name="connsiteX2-65" fmla="*/ 1778000 w 1778000"/>
                <a:gd name="connsiteY2-66" fmla="*/ 0 h 931336"/>
                <a:gd name="connsiteX3-67" fmla="*/ 806452 w 1778000"/>
                <a:gd name="connsiteY3-68" fmla="*/ 931336 h 931336"/>
                <a:gd name="connsiteX4-69" fmla="*/ 0 w 1778000"/>
                <a:gd name="connsiteY4-70" fmla="*/ 905933 h 931336"/>
                <a:gd name="connsiteX0-71" fmla="*/ 0 w 1778000"/>
                <a:gd name="connsiteY0-72" fmla="*/ 905933 h 931336"/>
                <a:gd name="connsiteX1-73" fmla="*/ 895350 w 1778000"/>
                <a:gd name="connsiteY1-74" fmla="*/ 8466 h 931336"/>
                <a:gd name="connsiteX2-75" fmla="*/ 1778000 w 1778000"/>
                <a:gd name="connsiteY2-76" fmla="*/ 0 h 931336"/>
                <a:gd name="connsiteX3-77" fmla="*/ 814919 w 1778000"/>
                <a:gd name="connsiteY3-78" fmla="*/ 931336 h 931336"/>
                <a:gd name="connsiteX4-79" fmla="*/ 0 w 1778000"/>
                <a:gd name="connsiteY4-80" fmla="*/ 905933 h 931336"/>
                <a:gd name="connsiteX0-81" fmla="*/ 0 w 1778000"/>
                <a:gd name="connsiteY0-82" fmla="*/ 931333 h 931336"/>
                <a:gd name="connsiteX1-83" fmla="*/ 895350 w 1778000"/>
                <a:gd name="connsiteY1-84" fmla="*/ 8466 h 931336"/>
                <a:gd name="connsiteX2-85" fmla="*/ 1778000 w 1778000"/>
                <a:gd name="connsiteY2-86" fmla="*/ 0 h 931336"/>
                <a:gd name="connsiteX3-87" fmla="*/ 814919 w 1778000"/>
                <a:gd name="connsiteY3-88" fmla="*/ 931336 h 931336"/>
                <a:gd name="connsiteX4-89" fmla="*/ 0 w 1778000"/>
                <a:gd name="connsiteY4-90" fmla="*/ 931333 h 931336"/>
                <a:gd name="connsiteX0-91" fmla="*/ 0 w 1778000"/>
                <a:gd name="connsiteY0-92" fmla="*/ 931333 h 931336"/>
                <a:gd name="connsiteX1-93" fmla="*/ 895350 w 1778000"/>
                <a:gd name="connsiteY1-94" fmla="*/ 8466 h 931336"/>
                <a:gd name="connsiteX2-95" fmla="*/ 1778000 w 1778000"/>
                <a:gd name="connsiteY2-96" fmla="*/ 0 h 931336"/>
                <a:gd name="connsiteX3-97" fmla="*/ 814919 w 1778000"/>
                <a:gd name="connsiteY3-98" fmla="*/ 931336 h 931336"/>
                <a:gd name="connsiteX4-99" fmla="*/ 0 w 1778000"/>
                <a:gd name="connsiteY4-100" fmla="*/ 931333 h 93133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78000" h="931336">
                  <a:moveTo>
                    <a:pt x="0" y="931333"/>
                  </a:moveTo>
                  <a:cubicBezTo>
                    <a:pt x="298450" y="615245"/>
                    <a:pt x="596900" y="316088"/>
                    <a:pt x="895350" y="8466"/>
                  </a:cubicBezTo>
                  <a:lnTo>
                    <a:pt x="1778000" y="0"/>
                  </a:lnTo>
                  <a:lnTo>
                    <a:pt x="814919" y="931336"/>
                  </a:lnTo>
                  <a:lnTo>
                    <a:pt x="0" y="93133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145737" name="直接连接符 7"/>
          <p:cNvCxnSpPr/>
          <p:nvPr/>
        </p:nvCxnSpPr>
        <p:spPr>
          <a:xfrm>
            <a:off x="620106" y="976757"/>
            <a:ext cx="11371262" cy="0"/>
          </a:xfrm>
          <a:prstGeom prst="line">
            <a:avLst/>
          </a:prstGeom>
          <a:ln>
            <a:solidFill>
              <a:srgbClr val="5B7899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8632" name="文本框 11"/>
          <p:cNvSpPr txBox="1"/>
          <p:nvPr/>
        </p:nvSpPr>
        <p:spPr>
          <a:xfrm>
            <a:off x="720312" y="522977"/>
            <a:ext cx="6093912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30557F"/>
                </a:solidFill>
                <a:latin typeface="华光标题宋_CNKI" panose="02000500000000000000" pitchFamily="2" charset="-122"/>
                <a:ea typeface="华光标题宋_CNKI" panose="02000500000000000000" pitchFamily="2" charset="-122"/>
              </a:rPr>
              <a:t>Implementation</a:t>
            </a:r>
            <a:endParaRPr lang="zh-CN" altLang="en-US" sz="2400" dirty="0">
              <a:solidFill>
                <a:srgbClr val="30557F"/>
              </a:solidFill>
              <a:latin typeface="华光标题宋_CNKI" panose="02000500000000000000" pitchFamily="2" charset="-122"/>
              <a:ea typeface="华光标题宋_CNKI" panose="020005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5970" y="1061720"/>
            <a:ext cx="6337935" cy="6038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lvl="0" indent="-285750" algn="l"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2800" b="1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TCU-tailored GNN Computation</a:t>
            </a:r>
            <a:endParaRPr lang="en-US" altLang="zh-CN" sz="2800" b="1"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38605" y="15278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将</a:t>
            </a:r>
            <a:r>
              <a:rPr lang="zh-CN" altLang="en-US"/>
              <a:t>邻居聚集转化为</a:t>
            </a:r>
            <a:r>
              <a:rPr lang="en-US" altLang="zh-CN"/>
              <a:t>SpMM</a:t>
            </a:r>
            <a:r>
              <a:rPr lang="zh-CN" altLang="en-US"/>
              <a:t>计算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269480" y="15278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边缘特征计算将其转换为</a:t>
            </a:r>
            <a:r>
              <a:rPr lang="en-US" altLang="zh-CN"/>
              <a:t>SDDMM</a:t>
            </a:r>
            <a:r>
              <a:rPr lang="zh-CN" altLang="en-US"/>
              <a:t>计算</a:t>
            </a:r>
            <a:endParaRPr lang="zh-CN" altLang="en-US"/>
          </a:p>
        </p:txBody>
      </p:sp>
      <p:pic>
        <p:nvPicPr>
          <p:cNvPr id="5" name="图片 4" descr="截屏2023-11-27 10.47.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65" y="1841500"/>
            <a:ext cx="4862830" cy="4994275"/>
          </a:xfrm>
          <a:prstGeom prst="rect">
            <a:avLst/>
          </a:prstGeom>
        </p:spPr>
      </p:pic>
      <p:pic>
        <p:nvPicPr>
          <p:cNvPr id="6" name="图片 5" descr="截屏2023-11-27 10.48.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185" y="1841500"/>
            <a:ext cx="4772660" cy="4963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320478" y="0"/>
            <a:ext cx="2783840" cy="941089"/>
          </a:xfrm>
          <a:prstGeom prst="rect">
            <a:avLst/>
          </a:prstGeom>
        </p:spPr>
      </p:pic>
      <p:grpSp>
        <p:nvGrpSpPr>
          <p:cNvPr id="43" name="组合 2"/>
          <p:cNvGrpSpPr/>
          <p:nvPr/>
        </p:nvGrpSpPr>
        <p:grpSpPr>
          <a:xfrm flipH="1">
            <a:off x="-4" y="338203"/>
            <a:ext cx="620110" cy="953739"/>
            <a:chOff x="3054828" y="607481"/>
            <a:chExt cx="474380" cy="1417783"/>
          </a:xfrm>
          <a:gradFill flip="none" rotWithShape="1">
            <a:gsLst>
              <a:gs pos="5000">
                <a:schemeClr val="accent5">
                  <a:lumMod val="75000"/>
                </a:schemeClr>
              </a:gs>
              <a:gs pos="56000">
                <a:schemeClr val="accent5">
                  <a:lumMod val="40000"/>
                  <a:lumOff val="60000"/>
                </a:schemeClr>
              </a:gs>
              <a:gs pos="80000">
                <a:schemeClr val="accent5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</p:grpSpPr>
        <p:sp>
          <p:nvSpPr>
            <p:cNvPr id="1048630" name="平行四边形 4"/>
            <p:cNvSpPr/>
            <p:nvPr/>
          </p:nvSpPr>
          <p:spPr>
            <a:xfrm rot="5400000" flipH="1" flipV="1">
              <a:off x="2843643" y="1339700"/>
              <a:ext cx="896749" cy="474380"/>
            </a:xfrm>
            <a:custGeom>
              <a:avLst/>
              <a:gdLst>
                <a:gd name="connsiteX0" fmla="*/ 0 w 1515534"/>
                <a:gd name="connsiteY0" fmla="*/ 1540933 h 1540933"/>
                <a:gd name="connsiteX1" fmla="*/ 802218 w 1515534"/>
                <a:gd name="connsiteY1" fmla="*/ 0 h 1540933"/>
                <a:gd name="connsiteX2" fmla="*/ 1515534 w 1515534"/>
                <a:gd name="connsiteY2" fmla="*/ 0 h 1540933"/>
                <a:gd name="connsiteX3" fmla="*/ 713316 w 1515534"/>
                <a:gd name="connsiteY3" fmla="*/ 1540933 h 1540933"/>
                <a:gd name="connsiteX4" fmla="*/ 0 w 1515534"/>
                <a:gd name="connsiteY4" fmla="*/ 1540933 h 1540933"/>
                <a:gd name="connsiteX0-1" fmla="*/ 0 w 1515534"/>
                <a:gd name="connsiteY0-2" fmla="*/ 1540933 h 1540936"/>
                <a:gd name="connsiteX1-3" fmla="*/ 802218 w 1515534"/>
                <a:gd name="connsiteY1-4" fmla="*/ 0 h 1540936"/>
                <a:gd name="connsiteX2-5" fmla="*/ 1515534 w 1515534"/>
                <a:gd name="connsiteY2-6" fmla="*/ 0 h 1540936"/>
                <a:gd name="connsiteX3-7" fmla="*/ 823386 w 1515534"/>
                <a:gd name="connsiteY3-8" fmla="*/ 1540936 h 1540936"/>
                <a:gd name="connsiteX4-9" fmla="*/ 0 w 1515534"/>
                <a:gd name="connsiteY4-10" fmla="*/ 1540933 h 1540936"/>
                <a:gd name="connsiteX0-11" fmla="*/ 0 w 1794934"/>
                <a:gd name="connsiteY0-12" fmla="*/ 1540933 h 1540936"/>
                <a:gd name="connsiteX1-13" fmla="*/ 802218 w 1794934"/>
                <a:gd name="connsiteY1-14" fmla="*/ 0 h 1540936"/>
                <a:gd name="connsiteX2-15" fmla="*/ 1794934 w 1794934"/>
                <a:gd name="connsiteY2-16" fmla="*/ 609600 h 1540936"/>
                <a:gd name="connsiteX3-17" fmla="*/ 823386 w 1794934"/>
                <a:gd name="connsiteY3-18" fmla="*/ 1540936 h 1540936"/>
                <a:gd name="connsiteX4-19" fmla="*/ 0 w 1794934"/>
                <a:gd name="connsiteY4-20" fmla="*/ 1540933 h 1540936"/>
                <a:gd name="connsiteX0-21" fmla="*/ 0 w 1794934"/>
                <a:gd name="connsiteY0-22" fmla="*/ 931333 h 931336"/>
                <a:gd name="connsiteX1-23" fmla="*/ 785284 w 1794934"/>
                <a:gd name="connsiteY1-24" fmla="*/ 42333 h 931336"/>
                <a:gd name="connsiteX2-25" fmla="*/ 1794934 w 1794934"/>
                <a:gd name="connsiteY2-26" fmla="*/ 0 h 931336"/>
                <a:gd name="connsiteX3-27" fmla="*/ 823386 w 1794934"/>
                <a:gd name="connsiteY3-28" fmla="*/ 931336 h 931336"/>
                <a:gd name="connsiteX4-29" fmla="*/ 0 w 1794934"/>
                <a:gd name="connsiteY4-30" fmla="*/ 931333 h 931336"/>
                <a:gd name="connsiteX0-31" fmla="*/ 0 w 1794934"/>
                <a:gd name="connsiteY0-32" fmla="*/ 931333 h 931336"/>
                <a:gd name="connsiteX1-33" fmla="*/ 912284 w 1794934"/>
                <a:gd name="connsiteY1-34" fmla="*/ 16933 h 931336"/>
                <a:gd name="connsiteX2-35" fmla="*/ 1794934 w 1794934"/>
                <a:gd name="connsiteY2-36" fmla="*/ 0 h 931336"/>
                <a:gd name="connsiteX3-37" fmla="*/ 823386 w 1794934"/>
                <a:gd name="connsiteY3-38" fmla="*/ 931336 h 931336"/>
                <a:gd name="connsiteX4-39" fmla="*/ 0 w 1794934"/>
                <a:gd name="connsiteY4-40" fmla="*/ 931333 h 931336"/>
                <a:gd name="connsiteX0-41" fmla="*/ 0 w 1778000"/>
                <a:gd name="connsiteY0-42" fmla="*/ 931333 h 931336"/>
                <a:gd name="connsiteX1-43" fmla="*/ 895350 w 1778000"/>
                <a:gd name="connsiteY1-44" fmla="*/ 16933 h 931336"/>
                <a:gd name="connsiteX2-45" fmla="*/ 1778000 w 1778000"/>
                <a:gd name="connsiteY2-46" fmla="*/ 0 h 931336"/>
                <a:gd name="connsiteX3-47" fmla="*/ 806452 w 1778000"/>
                <a:gd name="connsiteY3-48" fmla="*/ 931336 h 931336"/>
                <a:gd name="connsiteX4-49" fmla="*/ 0 w 1778000"/>
                <a:gd name="connsiteY4-50" fmla="*/ 931333 h 931336"/>
                <a:gd name="connsiteX0-51" fmla="*/ 0 w 1778000"/>
                <a:gd name="connsiteY0-52" fmla="*/ 905933 h 931336"/>
                <a:gd name="connsiteX1-53" fmla="*/ 895350 w 1778000"/>
                <a:gd name="connsiteY1-54" fmla="*/ 16933 h 931336"/>
                <a:gd name="connsiteX2-55" fmla="*/ 1778000 w 1778000"/>
                <a:gd name="connsiteY2-56" fmla="*/ 0 h 931336"/>
                <a:gd name="connsiteX3-57" fmla="*/ 806452 w 1778000"/>
                <a:gd name="connsiteY3-58" fmla="*/ 931336 h 931336"/>
                <a:gd name="connsiteX4-59" fmla="*/ 0 w 1778000"/>
                <a:gd name="connsiteY4-60" fmla="*/ 905933 h 931336"/>
                <a:gd name="connsiteX0-61" fmla="*/ 0 w 1778000"/>
                <a:gd name="connsiteY0-62" fmla="*/ 905933 h 931336"/>
                <a:gd name="connsiteX1-63" fmla="*/ 895350 w 1778000"/>
                <a:gd name="connsiteY1-64" fmla="*/ 8466 h 931336"/>
                <a:gd name="connsiteX2-65" fmla="*/ 1778000 w 1778000"/>
                <a:gd name="connsiteY2-66" fmla="*/ 0 h 931336"/>
                <a:gd name="connsiteX3-67" fmla="*/ 806452 w 1778000"/>
                <a:gd name="connsiteY3-68" fmla="*/ 931336 h 931336"/>
                <a:gd name="connsiteX4-69" fmla="*/ 0 w 1778000"/>
                <a:gd name="connsiteY4-70" fmla="*/ 905933 h 931336"/>
                <a:gd name="connsiteX0-71" fmla="*/ 0 w 1778000"/>
                <a:gd name="connsiteY0-72" fmla="*/ 905933 h 931336"/>
                <a:gd name="connsiteX1-73" fmla="*/ 895350 w 1778000"/>
                <a:gd name="connsiteY1-74" fmla="*/ 8466 h 931336"/>
                <a:gd name="connsiteX2-75" fmla="*/ 1778000 w 1778000"/>
                <a:gd name="connsiteY2-76" fmla="*/ 0 h 931336"/>
                <a:gd name="connsiteX3-77" fmla="*/ 814919 w 1778000"/>
                <a:gd name="connsiteY3-78" fmla="*/ 931336 h 931336"/>
                <a:gd name="connsiteX4-79" fmla="*/ 0 w 1778000"/>
                <a:gd name="connsiteY4-80" fmla="*/ 905933 h 931336"/>
                <a:gd name="connsiteX0-81" fmla="*/ 0 w 1778000"/>
                <a:gd name="connsiteY0-82" fmla="*/ 931333 h 931336"/>
                <a:gd name="connsiteX1-83" fmla="*/ 895350 w 1778000"/>
                <a:gd name="connsiteY1-84" fmla="*/ 8466 h 931336"/>
                <a:gd name="connsiteX2-85" fmla="*/ 1778000 w 1778000"/>
                <a:gd name="connsiteY2-86" fmla="*/ 0 h 931336"/>
                <a:gd name="connsiteX3-87" fmla="*/ 814919 w 1778000"/>
                <a:gd name="connsiteY3-88" fmla="*/ 931336 h 931336"/>
                <a:gd name="connsiteX4-89" fmla="*/ 0 w 1778000"/>
                <a:gd name="connsiteY4-90" fmla="*/ 931333 h 931336"/>
                <a:gd name="connsiteX0-91" fmla="*/ 0 w 1778000"/>
                <a:gd name="connsiteY0-92" fmla="*/ 931333 h 931336"/>
                <a:gd name="connsiteX1-93" fmla="*/ 895350 w 1778000"/>
                <a:gd name="connsiteY1-94" fmla="*/ 8466 h 931336"/>
                <a:gd name="connsiteX2-95" fmla="*/ 1778000 w 1778000"/>
                <a:gd name="connsiteY2-96" fmla="*/ 0 h 931336"/>
                <a:gd name="connsiteX3-97" fmla="*/ 814919 w 1778000"/>
                <a:gd name="connsiteY3-98" fmla="*/ 931336 h 931336"/>
                <a:gd name="connsiteX4-99" fmla="*/ 0 w 1778000"/>
                <a:gd name="connsiteY4-100" fmla="*/ 931333 h 931336"/>
                <a:gd name="connsiteX0-101" fmla="*/ 0 w 1778000"/>
                <a:gd name="connsiteY0-102" fmla="*/ 932309 h 932312"/>
                <a:gd name="connsiteX1-103" fmla="*/ 914403 w 1778000"/>
                <a:gd name="connsiteY1-104" fmla="*/ 0 h 932312"/>
                <a:gd name="connsiteX2-105" fmla="*/ 1778000 w 1778000"/>
                <a:gd name="connsiteY2-106" fmla="*/ 976 h 932312"/>
                <a:gd name="connsiteX3-107" fmla="*/ 814919 w 1778000"/>
                <a:gd name="connsiteY3-108" fmla="*/ 932312 h 932312"/>
                <a:gd name="connsiteX4-109" fmla="*/ 0 w 1778000"/>
                <a:gd name="connsiteY4-110" fmla="*/ 932309 h 93231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78000" h="932312">
                  <a:moveTo>
                    <a:pt x="0" y="932309"/>
                  </a:moveTo>
                  <a:cubicBezTo>
                    <a:pt x="298450" y="616221"/>
                    <a:pt x="615953" y="307622"/>
                    <a:pt x="914403" y="0"/>
                  </a:cubicBezTo>
                  <a:lnTo>
                    <a:pt x="1778000" y="976"/>
                  </a:lnTo>
                  <a:lnTo>
                    <a:pt x="814919" y="932312"/>
                  </a:lnTo>
                  <a:lnTo>
                    <a:pt x="0" y="93230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48631" name="平行四边形 4"/>
            <p:cNvSpPr/>
            <p:nvPr/>
          </p:nvSpPr>
          <p:spPr>
            <a:xfrm rot="16200000" flipV="1">
              <a:off x="2811287" y="851023"/>
              <a:ext cx="960966" cy="473881"/>
            </a:xfrm>
            <a:custGeom>
              <a:avLst/>
              <a:gdLst>
                <a:gd name="connsiteX0" fmla="*/ 0 w 1515534"/>
                <a:gd name="connsiteY0" fmla="*/ 1540933 h 1540933"/>
                <a:gd name="connsiteX1" fmla="*/ 802218 w 1515534"/>
                <a:gd name="connsiteY1" fmla="*/ 0 h 1540933"/>
                <a:gd name="connsiteX2" fmla="*/ 1515534 w 1515534"/>
                <a:gd name="connsiteY2" fmla="*/ 0 h 1540933"/>
                <a:gd name="connsiteX3" fmla="*/ 713316 w 1515534"/>
                <a:gd name="connsiteY3" fmla="*/ 1540933 h 1540933"/>
                <a:gd name="connsiteX4" fmla="*/ 0 w 1515534"/>
                <a:gd name="connsiteY4" fmla="*/ 1540933 h 1540933"/>
                <a:gd name="connsiteX0-1" fmla="*/ 0 w 1515534"/>
                <a:gd name="connsiteY0-2" fmla="*/ 1540933 h 1540936"/>
                <a:gd name="connsiteX1-3" fmla="*/ 802218 w 1515534"/>
                <a:gd name="connsiteY1-4" fmla="*/ 0 h 1540936"/>
                <a:gd name="connsiteX2-5" fmla="*/ 1515534 w 1515534"/>
                <a:gd name="connsiteY2-6" fmla="*/ 0 h 1540936"/>
                <a:gd name="connsiteX3-7" fmla="*/ 823386 w 1515534"/>
                <a:gd name="connsiteY3-8" fmla="*/ 1540936 h 1540936"/>
                <a:gd name="connsiteX4-9" fmla="*/ 0 w 1515534"/>
                <a:gd name="connsiteY4-10" fmla="*/ 1540933 h 1540936"/>
                <a:gd name="connsiteX0-11" fmla="*/ 0 w 1794934"/>
                <a:gd name="connsiteY0-12" fmla="*/ 1540933 h 1540936"/>
                <a:gd name="connsiteX1-13" fmla="*/ 802218 w 1794934"/>
                <a:gd name="connsiteY1-14" fmla="*/ 0 h 1540936"/>
                <a:gd name="connsiteX2-15" fmla="*/ 1794934 w 1794934"/>
                <a:gd name="connsiteY2-16" fmla="*/ 609600 h 1540936"/>
                <a:gd name="connsiteX3-17" fmla="*/ 823386 w 1794934"/>
                <a:gd name="connsiteY3-18" fmla="*/ 1540936 h 1540936"/>
                <a:gd name="connsiteX4-19" fmla="*/ 0 w 1794934"/>
                <a:gd name="connsiteY4-20" fmla="*/ 1540933 h 1540936"/>
                <a:gd name="connsiteX0-21" fmla="*/ 0 w 1794934"/>
                <a:gd name="connsiteY0-22" fmla="*/ 931333 h 931336"/>
                <a:gd name="connsiteX1-23" fmla="*/ 785284 w 1794934"/>
                <a:gd name="connsiteY1-24" fmla="*/ 42333 h 931336"/>
                <a:gd name="connsiteX2-25" fmla="*/ 1794934 w 1794934"/>
                <a:gd name="connsiteY2-26" fmla="*/ 0 h 931336"/>
                <a:gd name="connsiteX3-27" fmla="*/ 823386 w 1794934"/>
                <a:gd name="connsiteY3-28" fmla="*/ 931336 h 931336"/>
                <a:gd name="connsiteX4-29" fmla="*/ 0 w 1794934"/>
                <a:gd name="connsiteY4-30" fmla="*/ 931333 h 931336"/>
                <a:gd name="connsiteX0-31" fmla="*/ 0 w 1794934"/>
                <a:gd name="connsiteY0-32" fmla="*/ 931333 h 931336"/>
                <a:gd name="connsiteX1-33" fmla="*/ 912284 w 1794934"/>
                <a:gd name="connsiteY1-34" fmla="*/ 16933 h 931336"/>
                <a:gd name="connsiteX2-35" fmla="*/ 1794934 w 1794934"/>
                <a:gd name="connsiteY2-36" fmla="*/ 0 h 931336"/>
                <a:gd name="connsiteX3-37" fmla="*/ 823386 w 1794934"/>
                <a:gd name="connsiteY3-38" fmla="*/ 931336 h 931336"/>
                <a:gd name="connsiteX4-39" fmla="*/ 0 w 1794934"/>
                <a:gd name="connsiteY4-40" fmla="*/ 931333 h 931336"/>
                <a:gd name="connsiteX0-41" fmla="*/ 0 w 1778000"/>
                <a:gd name="connsiteY0-42" fmla="*/ 931333 h 931336"/>
                <a:gd name="connsiteX1-43" fmla="*/ 895350 w 1778000"/>
                <a:gd name="connsiteY1-44" fmla="*/ 16933 h 931336"/>
                <a:gd name="connsiteX2-45" fmla="*/ 1778000 w 1778000"/>
                <a:gd name="connsiteY2-46" fmla="*/ 0 h 931336"/>
                <a:gd name="connsiteX3-47" fmla="*/ 806452 w 1778000"/>
                <a:gd name="connsiteY3-48" fmla="*/ 931336 h 931336"/>
                <a:gd name="connsiteX4-49" fmla="*/ 0 w 1778000"/>
                <a:gd name="connsiteY4-50" fmla="*/ 931333 h 931336"/>
                <a:gd name="connsiteX0-51" fmla="*/ 0 w 1778000"/>
                <a:gd name="connsiteY0-52" fmla="*/ 905933 h 931336"/>
                <a:gd name="connsiteX1-53" fmla="*/ 895350 w 1778000"/>
                <a:gd name="connsiteY1-54" fmla="*/ 16933 h 931336"/>
                <a:gd name="connsiteX2-55" fmla="*/ 1778000 w 1778000"/>
                <a:gd name="connsiteY2-56" fmla="*/ 0 h 931336"/>
                <a:gd name="connsiteX3-57" fmla="*/ 806452 w 1778000"/>
                <a:gd name="connsiteY3-58" fmla="*/ 931336 h 931336"/>
                <a:gd name="connsiteX4-59" fmla="*/ 0 w 1778000"/>
                <a:gd name="connsiteY4-60" fmla="*/ 905933 h 931336"/>
                <a:gd name="connsiteX0-61" fmla="*/ 0 w 1778000"/>
                <a:gd name="connsiteY0-62" fmla="*/ 905933 h 931336"/>
                <a:gd name="connsiteX1-63" fmla="*/ 895350 w 1778000"/>
                <a:gd name="connsiteY1-64" fmla="*/ 8466 h 931336"/>
                <a:gd name="connsiteX2-65" fmla="*/ 1778000 w 1778000"/>
                <a:gd name="connsiteY2-66" fmla="*/ 0 h 931336"/>
                <a:gd name="connsiteX3-67" fmla="*/ 806452 w 1778000"/>
                <a:gd name="connsiteY3-68" fmla="*/ 931336 h 931336"/>
                <a:gd name="connsiteX4-69" fmla="*/ 0 w 1778000"/>
                <a:gd name="connsiteY4-70" fmla="*/ 905933 h 931336"/>
                <a:gd name="connsiteX0-71" fmla="*/ 0 w 1778000"/>
                <a:gd name="connsiteY0-72" fmla="*/ 905933 h 931336"/>
                <a:gd name="connsiteX1-73" fmla="*/ 895350 w 1778000"/>
                <a:gd name="connsiteY1-74" fmla="*/ 8466 h 931336"/>
                <a:gd name="connsiteX2-75" fmla="*/ 1778000 w 1778000"/>
                <a:gd name="connsiteY2-76" fmla="*/ 0 h 931336"/>
                <a:gd name="connsiteX3-77" fmla="*/ 814919 w 1778000"/>
                <a:gd name="connsiteY3-78" fmla="*/ 931336 h 931336"/>
                <a:gd name="connsiteX4-79" fmla="*/ 0 w 1778000"/>
                <a:gd name="connsiteY4-80" fmla="*/ 905933 h 931336"/>
                <a:gd name="connsiteX0-81" fmla="*/ 0 w 1778000"/>
                <a:gd name="connsiteY0-82" fmla="*/ 931333 h 931336"/>
                <a:gd name="connsiteX1-83" fmla="*/ 895350 w 1778000"/>
                <a:gd name="connsiteY1-84" fmla="*/ 8466 h 931336"/>
                <a:gd name="connsiteX2-85" fmla="*/ 1778000 w 1778000"/>
                <a:gd name="connsiteY2-86" fmla="*/ 0 h 931336"/>
                <a:gd name="connsiteX3-87" fmla="*/ 814919 w 1778000"/>
                <a:gd name="connsiteY3-88" fmla="*/ 931336 h 931336"/>
                <a:gd name="connsiteX4-89" fmla="*/ 0 w 1778000"/>
                <a:gd name="connsiteY4-90" fmla="*/ 931333 h 931336"/>
                <a:gd name="connsiteX0-91" fmla="*/ 0 w 1778000"/>
                <a:gd name="connsiteY0-92" fmla="*/ 931333 h 931336"/>
                <a:gd name="connsiteX1-93" fmla="*/ 895350 w 1778000"/>
                <a:gd name="connsiteY1-94" fmla="*/ 8466 h 931336"/>
                <a:gd name="connsiteX2-95" fmla="*/ 1778000 w 1778000"/>
                <a:gd name="connsiteY2-96" fmla="*/ 0 h 931336"/>
                <a:gd name="connsiteX3-97" fmla="*/ 814919 w 1778000"/>
                <a:gd name="connsiteY3-98" fmla="*/ 931336 h 931336"/>
                <a:gd name="connsiteX4-99" fmla="*/ 0 w 1778000"/>
                <a:gd name="connsiteY4-100" fmla="*/ 931333 h 93133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78000" h="931336">
                  <a:moveTo>
                    <a:pt x="0" y="931333"/>
                  </a:moveTo>
                  <a:cubicBezTo>
                    <a:pt x="298450" y="615245"/>
                    <a:pt x="596900" y="316088"/>
                    <a:pt x="895350" y="8466"/>
                  </a:cubicBezTo>
                  <a:lnTo>
                    <a:pt x="1778000" y="0"/>
                  </a:lnTo>
                  <a:lnTo>
                    <a:pt x="814919" y="931336"/>
                  </a:lnTo>
                  <a:lnTo>
                    <a:pt x="0" y="93133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145737" name="直接连接符 7"/>
          <p:cNvCxnSpPr/>
          <p:nvPr/>
        </p:nvCxnSpPr>
        <p:spPr>
          <a:xfrm>
            <a:off x="620106" y="976757"/>
            <a:ext cx="11371262" cy="0"/>
          </a:xfrm>
          <a:prstGeom prst="line">
            <a:avLst/>
          </a:prstGeom>
          <a:ln>
            <a:solidFill>
              <a:srgbClr val="5B7899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8632" name="文本框 11"/>
          <p:cNvSpPr txBox="1"/>
          <p:nvPr/>
        </p:nvSpPr>
        <p:spPr>
          <a:xfrm>
            <a:off x="720312" y="522977"/>
            <a:ext cx="6093912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30557F"/>
                </a:solidFill>
                <a:latin typeface="华光标题宋_CNKI" panose="02000500000000000000" pitchFamily="2" charset="-122"/>
                <a:ea typeface="华光标题宋_CNKI" panose="02000500000000000000" pitchFamily="2" charset="-122"/>
              </a:rPr>
              <a:t>Implementation</a:t>
            </a:r>
            <a:endParaRPr lang="zh-CN" altLang="en-US" sz="2400" dirty="0">
              <a:solidFill>
                <a:srgbClr val="30557F"/>
              </a:solidFill>
              <a:latin typeface="华光标题宋_CNKI" panose="02000500000000000000" pitchFamily="2" charset="-122"/>
              <a:ea typeface="华光标题宋_CNKI" panose="020005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5970" y="1292225"/>
            <a:ext cx="8304530" cy="6038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lvl="0" indent="-285750" algn="l"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2800" b="1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GPU-aware Workload Decomposition</a:t>
            </a:r>
            <a:endParaRPr lang="en-US" altLang="zh-CN" sz="2800" b="1"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0395" y="2329180"/>
            <a:ext cx="68319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设计原则：将</a:t>
            </a:r>
            <a:r>
              <a:rPr lang="en-US" altLang="zh-CN" sz="2400"/>
              <a:t>CUDA Core</a:t>
            </a:r>
            <a:r>
              <a:rPr lang="zh-CN" altLang="en-US" sz="2400"/>
              <a:t>和</a:t>
            </a:r>
            <a:r>
              <a:rPr lang="en-US" altLang="zh-CN" sz="2400"/>
              <a:t>Tensor Core</a:t>
            </a:r>
            <a:r>
              <a:rPr lang="zh-CN" altLang="en-US" sz="2400"/>
              <a:t>合并</a:t>
            </a:r>
            <a:r>
              <a:rPr lang="zh-CN" altLang="en-US" sz="2400"/>
              <a:t>操作</a:t>
            </a:r>
            <a:endParaRPr lang="zh-CN" altLang="en-US" sz="2400"/>
          </a:p>
        </p:txBody>
      </p:sp>
      <p:sp>
        <p:nvSpPr>
          <p:cNvPr id="6" name="文本框 5"/>
          <p:cNvSpPr txBox="1"/>
          <p:nvPr/>
        </p:nvSpPr>
        <p:spPr>
          <a:xfrm>
            <a:off x="788670" y="3222625"/>
            <a:ext cx="85318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400">
                <a:solidFill>
                  <a:schemeClr val="tx1"/>
                </a:solidFill>
                <a:uFillTx/>
                <a:latin typeface="Times New Roman" panose="02020603050405020304" pitchFamily="18" charset="0"/>
              </a:rPr>
              <a:t>每个块中的线程数是</a:t>
            </a:r>
            <a:r>
              <a:rPr lang="en-US" altLang="zh-CN" sz="2400">
                <a:solidFill>
                  <a:schemeClr val="tx1"/>
                </a:solidFill>
                <a:uFillTx/>
                <a:latin typeface="Times New Roman" panose="02020603050405020304" pitchFamily="18" charset="0"/>
              </a:rPr>
              <a:t>warp</a:t>
            </a:r>
            <a:r>
              <a:rPr lang="zh-CN" altLang="en-US" sz="2400">
                <a:solidFill>
                  <a:schemeClr val="tx1"/>
                </a:solidFill>
                <a:uFillTx/>
                <a:latin typeface="Times New Roman" panose="02020603050405020304" pitchFamily="18" charset="0"/>
              </a:rPr>
              <a:t>(32个线程)的倍数。</a:t>
            </a:r>
            <a:endParaRPr lang="zh-CN" altLang="en-US" sz="2400">
              <a:solidFill>
                <a:schemeClr val="tx1"/>
              </a:solidFill>
              <a:uFillTx/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400">
                <a:solidFill>
                  <a:schemeClr val="tx1"/>
                </a:solidFill>
                <a:uFillTx/>
                <a:latin typeface="Times New Roman" panose="02020603050405020304" pitchFamily="18" charset="0"/>
              </a:rPr>
              <a:t>CUDA Core</a:t>
            </a:r>
            <a:r>
              <a:rPr lang="zh-CN" altLang="en-US" sz="2400">
                <a:solidFill>
                  <a:schemeClr val="tx1"/>
                </a:solidFill>
                <a:uFillTx/>
                <a:latin typeface="Times New Roman" panose="02020603050405020304" pitchFamily="18" charset="0"/>
              </a:rPr>
              <a:t>上完成数据的加载</a:t>
            </a:r>
            <a:endParaRPr lang="zh-CN" altLang="en-US" sz="2400">
              <a:solidFill>
                <a:schemeClr val="tx1"/>
              </a:solidFill>
              <a:uFillTx/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400">
                <a:solidFill>
                  <a:schemeClr val="tx1"/>
                </a:solidFill>
                <a:uFillTx/>
                <a:latin typeface="Times New Roman" panose="02020603050405020304" pitchFamily="18" charset="0"/>
              </a:rPr>
              <a:t>Tensor Core</a:t>
            </a:r>
            <a:r>
              <a:rPr lang="zh-CN" altLang="en-US" sz="2400">
                <a:solidFill>
                  <a:schemeClr val="tx1"/>
                </a:solidFill>
                <a:uFillTx/>
                <a:latin typeface="Times New Roman" panose="02020603050405020304" pitchFamily="18" charset="0"/>
              </a:rPr>
              <a:t>上完成</a:t>
            </a:r>
            <a:r>
              <a:rPr lang="en-US" altLang="zh-CN" sz="2400">
                <a:solidFill>
                  <a:schemeClr val="tx1"/>
                </a:solidFill>
                <a:uFillTx/>
                <a:latin typeface="Times New Roman" panose="02020603050405020304" pitchFamily="18" charset="0"/>
              </a:rPr>
              <a:t>GEMM</a:t>
            </a:r>
            <a:r>
              <a:rPr lang="zh-CN" altLang="en-US" sz="2400">
                <a:solidFill>
                  <a:schemeClr val="tx1"/>
                </a:solidFill>
                <a:uFillTx/>
                <a:latin typeface="Times New Roman" panose="02020603050405020304" pitchFamily="18" charset="0"/>
              </a:rPr>
              <a:t>计算</a:t>
            </a:r>
            <a:endParaRPr lang="zh-CN" altLang="en-US" sz="2400">
              <a:solidFill>
                <a:schemeClr val="tx1"/>
              </a:solidFill>
              <a:uFillTx/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320478" y="0"/>
            <a:ext cx="2783840" cy="941089"/>
          </a:xfrm>
          <a:prstGeom prst="rect">
            <a:avLst/>
          </a:prstGeom>
        </p:spPr>
      </p:pic>
      <p:grpSp>
        <p:nvGrpSpPr>
          <p:cNvPr id="43" name="组合 2"/>
          <p:cNvGrpSpPr/>
          <p:nvPr/>
        </p:nvGrpSpPr>
        <p:grpSpPr>
          <a:xfrm flipH="1">
            <a:off x="-4" y="338203"/>
            <a:ext cx="620110" cy="953739"/>
            <a:chOff x="3054828" y="607481"/>
            <a:chExt cx="474380" cy="1417783"/>
          </a:xfrm>
          <a:gradFill flip="none" rotWithShape="1">
            <a:gsLst>
              <a:gs pos="5000">
                <a:schemeClr val="accent5">
                  <a:lumMod val="75000"/>
                </a:schemeClr>
              </a:gs>
              <a:gs pos="56000">
                <a:schemeClr val="accent5">
                  <a:lumMod val="40000"/>
                  <a:lumOff val="60000"/>
                </a:schemeClr>
              </a:gs>
              <a:gs pos="80000">
                <a:schemeClr val="accent5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</p:grpSpPr>
        <p:sp>
          <p:nvSpPr>
            <p:cNvPr id="1048630" name="平行四边形 4"/>
            <p:cNvSpPr/>
            <p:nvPr/>
          </p:nvSpPr>
          <p:spPr>
            <a:xfrm rot="5400000" flipH="1" flipV="1">
              <a:off x="2843643" y="1339700"/>
              <a:ext cx="896749" cy="474380"/>
            </a:xfrm>
            <a:custGeom>
              <a:avLst/>
              <a:gdLst>
                <a:gd name="connsiteX0" fmla="*/ 0 w 1515534"/>
                <a:gd name="connsiteY0" fmla="*/ 1540933 h 1540933"/>
                <a:gd name="connsiteX1" fmla="*/ 802218 w 1515534"/>
                <a:gd name="connsiteY1" fmla="*/ 0 h 1540933"/>
                <a:gd name="connsiteX2" fmla="*/ 1515534 w 1515534"/>
                <a:gd name="connsiteY2" fmla="*/ 0 h 1540933"/>
                <a:gd name="connsiteX3" fmla="*/ 713316 w 1515534"/>
                <a:gd name="connsiteY3" fmla="*/ 1540933 h 1540933"/>
                <a:gd name="connsiteX4" fmla="*/ 0 w 1515534"/>
                <a:gd name="connsiteY4" fmla="*/ 1540933 h 1540933"/>
                <a:gd name="connsiteX0-1" fmla="*/ 0 w 1515534"/>
                <a:gd name="connsiteY0-2" fmla="*/ 1540933 h 1540936"/>
                <a:gd name="connsiteX1-3" fmla="*/ 802218 w 1515534"/>
                <a:gd name="connsiteY1-4" fmla="*/ 0 h 1540936"/>
                <a:gd name="connsiteX2-5" fmla="*/ 1515534 w 1515534"/>
                <a:gd name="connsiteY2-6" fmla="*/ 0 h 1540936"/>
                <a:gd name="connsiteX3-7" fmla="*/ 823386 w 1515534"/>
                <a:gd name="connsiteY3-8" fmla="*/ 1540936 h 1540936"/>
                <a:gd name="connsiteX4-9" fmla="*/ 0 w 1515534"/>
                <a:gd name="connsiteY4-10" fmla="*/ 1540933 h 1540936"/>
                <a:gd name="connsiteX0-11" fmla="*/ 0 w 1794934"/>
                <a:gd name="connsiteY0-12" fmla="*/ 1540933 h 1540936"/>
                <a:gd name="connsiteX1-13" fmla="*/ 802218 w 1794934"/>
                <a:gd name="connsiteY1-14" fmla="*/ 0 h 1540936"/>
                <a:gd name="connsiteX2-15" fmla="*/ 1794934 w 1794934"/>
                <a:gd name="connsiteY2-16" fmla="*/ 609600 h 1540936"/>
                <a:gd name="connsiteX3-17" fmla="*/ 823386 w 1794934"/>
                <a:gd name="connsiteY3-18" fmla="*/ 1540936 h 1540936"/>
                <a:gd name="connsiteX4-19" fmla="*/ 0 w 1794934"/>
                <a:gd name="connsiteY4-20" fmla="*/ 1540933 h 1540936"/>
                <a:gd name="connsiteX0-21" fmla="*/ 0 w 1794934"/>
                <a:gd name="connsiteY0-22" fmla="*/ 931333 h 931336"/>
                <a:gd name="connsiteX1-23" fmla="*/ 785284 w 1794934"/>
                <a:gd name="connsiteY1-24" fmla="*/ 42333 h 931336"/>
                <a:gd name="connsiteX2-25" fmla="*/ 1794934 w 1794934"/>
                <a:gd name="connsiteY2-26" fmla="*/ 0 h 931336"/>
                <a:gd name="connsiteX3-27" fmla="*/ 823386 w 1794934"/>
                <a:gd name="connsiteY3-28" fmla="*/ 931336 h 931336"/>
                <a:gd name="connsiteX4-29" fmla="*/ 0 w 1794934"/>
                <a:gd name="connsiteY4-30" fmla="*/ 931333 h 931336"/>
                <a:gd name="connsiteX0-31" fmla="*/ 0 w 1794934"/>
                <a:gd name="connsiteY0-32" fmla="*/ 931333 h 931336"/>
                <a:gd name="connsiteX1-33" fmla="*/ 912284 w 1794934"/>
                <a:gd name="connsiteY1-34" fmla="*/ 16933 h 931336"/>
                <a:gd name="connsiteX2-35" fmla="*/ 1794934 w 1794934"/>
                <a:gd name="connsiteY2-36" fmla="*/ 0 h 931336"/>
                <a:gd name="connsiteX3-37" fmla="*/ 823386 w 1794934"/>
                <a:gd name="connsiteY3-38" fmla="*/ 931336 h 931336"/>
                <a:gd name="connsiteX4-39" fmla="*/ 0 w 1794934"/>
                <a:gd name="connsiteY4-40" fmla="*/ 931333 h 931336"/>
                <a:gd name="connsiteX0-41" fmla="*/ 0 w 1778000"/>
                <a:gd name="connsiteY0-42" fmla="*/ 931333 h 931336"/>
                <a:gd name="connsiteX1-43" fmla="*/ 895350 w 1778000"/>
                <a:gd name="connsiteY1-44" fmla="*/ 16933 h 931336"/>
                <a:gd name="connsiteX2-45" fmla="*/ 1778000 w 1778000"/>
                <a:gd name="connsiteY2-46" fmla="*/ 0 h 931336"/>
                <a:gd name="connsiteX3-47" fmla="*/ 806452 w 1778000"/>
                <a:gd name="connsiteY3-48" fmla="*/ 931336 h 931336"/>
                <a:gd name="connsiteX4-49" fmla="*/ 0 w 1778000"/>
                <a:gd name="connsiteY4-50" fmla="*/ 931333 h 931336"/>
                <a:gd name="connsiteX0-51" fmla="*/ 0 w 1778000"/>
                <a:gd name="connsiteY0-52" fmla="*/ 905933 h 931336"/>
                <a:gd name="connsiteX1-53" fmla="*/ 895350 w 1778000"/>
                <a:gd name="connsiteY1-54" fmla="*/ 16933 h 931336"/>
                <a:gd name="connsiteX2-55" fmla="*/ 1778000 w 1778000"/>
                <a:gd name="connsiteY2-56" fmla="*/ 0 h 931336"/>
                <a:gd name="connsiteX3-57" fmla="*/ 806452 w 1778000"/>
                <a:gd name="connsiteY3-58" fmla="*/ 931336 h 931336"/>
                <a:gd name="connsiteX4-59" fmla="*/ 0 w 1778000"/>
                <a:gd name="connsiteY4-60" fmla="*/ 905933 h 931336"/>
                <a:gd name="connsiteX0-61" fmla="*/ 0 w 1778000"/>
                <a:gd name="connsiteY0-62" fmla="*/ 905933 h 931336"/>
                <a:gd name="connsiteX1-63" fmla="*/ 895350 w 1778000"/>
                <a:gd name="connsiteY1-64" fmla="*/ 8466 h 931336"/>
                <a:gd name="connsiteX2-65" fmla="*/ 1778000 w 1778000"/>
                <a:gd name="connsiteY2-66" fmla="*/ 0 h 931336"/>
                <a:gd name="connsiteX3-67" fmla="*/ 806452 w 1778000"/>
                <a:gd name="connsiteY3-68" fmla="*/ 931336 h 931336"/>
                <a:gd name="connsiteX4-69" fmla="*/ 0 w 1778000"/>
                <a:gd name="connsiteY4-70" fmla="*/ 905933 h 931336"/>
                <a:gd name="connsiteX0-71" fmla="*/ 0 w 1778000"/>
                <a:gd name="connsiteY0-72" fmla="*/ 905933 h 931336"/>
                <a:gd name="connsiteX1-73" fmla="*/ 895350 w 1778000"/>
                <a:gd name="connsiteY1-74" fmla="*/ 8466 h 931336"/>
                <a:gd name="connsiteX2-75" fmla="*/ 1778000 w 1778000"/>
                <a:gd name="connsiteY2-76" fmla="*/ 0 h 931336"/>
                <a:gd name="connsiteX3-77" fmla="*/ 814919 w 1778000"/>
                <a:gd name="connsiteY3-78" fmla="*/ 931336 h 931336"/>
                <a:gd name="connsiteX4-79" fmla="*/ 0 w 1778000"/>
                <a:gd name="connsiteY4-80" fmla="*/ 905933 h 931336"/>
                <a:gd name="connsiteX0-81" fmla="*/ 0 w 1778000"/>
                <a:gd name="connsiteY0-82" fmla="*/ 931333 h 931336"/>
                <a:gd name="connsiteX1-83" fmla="*/ 895350 w 1778000"/>
                <a:gd name="connsiteY1-84" fmla="*/ 8466 h 931336"/>
                <a:gd name="connsiteX2-85" fmla="*/ 1778000 w 1778000"/>
                <a:gd name="connsiteY2-86" fmla="*/ 0 h 931336"/>
                <a:gd name="connsiteX3-87" fmla="*/ 814919 w 1778000"/>
                <a:gd name="connsiteY3-88" fmla="*/ 931336 h 931336"/>
                <a:gd name="connsiteX4-89" fmla="*/ 0 w 1778000"/>
                <a:gd name="connsiteY4-90" fmla="*/ 931333 h 931336"/>
                <a:gd name="connsiteX0-91" fmla="*/ 0 w 1778000"/>
                <a:gd name="connsiteY0-92" fmla="*/ 931333 h 931336"/>
                <a:gd name="connsiteX1-93" fmla="*/ 895350 w 1778000"/>
                <a:gd name="connsiteY1-94" fmla="*/ 8466 h 931336"/>
                <a:gd name="connsiteX2-95" fmla="*/ 1778000 w 1778000"/>
                <a:gd name="connsiteY2-96" fmla="*/ 0 h 931336"/>
                <a:gd name="connsiteX3-97" fmla="*/ 814919 w 1778000"/>
                <a:gd name="connsiteY3-98" fmla="*/ 931336 h 931336"/>
                <a:gd name="connsiteX4-99" fmla="*/ 0 w 1778000"/>
                <a:gd name="connsiteY4-100" fmla="*/ 931333 h 931336"/>
                <a:gd name="connsiteX0-101" fmla="*/ 0 w 1778000"/>
                <a:gd name="connsiteY0-102" fmla="*/ 932309 h 932312"/>
                <a:gd name="connsiteX1-103" fmla="*/ 914403 w 1778000"/>
                <a:gd name="connsiteY1-104" fmla="*/ 0 h 932312"/>
                <a:gd name="connsiteX2-105" fmla="*/ 1778000 w 1778000"/>
                <a:gd name="connsiteY2-106" fmla="*/ 976 h 932312"/>
                <a:gd name="connsiteX3-107" fmla="*/ 814919 w 1778000"/>
                <a:gd name="connsiteY3-108" fmla="*/ 932312 h 932312"/>
                <a:gd name="connsiteX4-109" fmla="*/ 0 w 1778000"/>
                <a:gd name="connsiteY4-110" fmla="*/ 932309 h 93231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78000" h="932312">
                  <a:moveTo>
                    <a:pt x="0" y="932309"/>
                  </a:moveTo>
                  <a:cubicBezTo>
                    <a:pt x="298450" y="616221"/>
                    <a:pt x="615953" y="307622"/>
                    <a:pt x="914403" y="0"/>
                  </a:cubicBezTo>
                  <a:lnTo>
                    <a:pt x="1778000" y="976"/>
                  </a:lnTo>
                  <a:lnTo>
                    <a:pt x="814919" y="932312"/>
                  </a:lnTo>
                  <a:lnTo>
                    <a:pt x="0" y="93230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48631" name="平行四边形 4"/>
            <p:cNvSpPr/>
            <p:nvPr/>
          </p:nvSpPr>
          <p:spPr>
            <a:xfrm rot="16200000" flipV="1">
              <a:off x="2811287" y="851023"/>
              <a:ext cx="960966" cy="473881"/>
            </a:xfrm>
            <a:custGeom>
              <a:avLst/>
              <a:gdLst>
                <a:gd name="connsiteX0" fmla="*/ 0 w 1515534"/>
                <a:gd name="connsiteY0" fmla="*/ 1540933 h 1540933"/>
                <a:gd name="connsiteX1" fmla="*/ 802218 w 1515534"/>
                <a:gd name="connsiteY1" fmla="*/ 0 h 1540933"/>
                <a:gd name="connsiteX2" fmla="*/ 1515534 w 1515534"/>
                <a:gd name="connsiteY2" fmla="*/ 0 h 1540933"/>
                <a:gd name="connsiteX3" fmla="*/ 713316 w 1515534"/>
                <a:gd name="connsiteY3" fmla="*/ 1540933 h 1540933"/>
                <a:gd name="connsiteX4" fmla="*/ 0 w 1515534"/>
                <a:gd name="connsiteY4" fmla="*/ 1540933 h 1540933"/>
                <a:gd name="connsiteX0-1" fmla="*/ 0 w 1515534"/>
                <a:gd name="connsiteY0-2" fmla="*/ 1540933 h 1540936"/>
                <a:gd name="connsiteX1-3" fmla="*/ 802218 w 1515534"/>
                <a:gd name="connsiteY1-4" fmla="*/ 0 h 1540936"/>
                <a:gd name="connsiteX2-5" fmla="*/ 1515534 w 1515534"/>
                <a:gd name="connsiteY2-6" fmla="*/ 0 h 1540936"/>
                <a:gd name="connsiteX3-7" fmla="*/ 823386 w 1515534"/>
                <a:gd name="connsiteY3-8" fmla="*/ 1540936 h 1540936"/>
                <a:gd name="connsiteX4-9" fmla="*/ 0 w 1515534"/>
                <a:gd name="connsiteY4-10" fmla="*/ 1540933 h 1540936"/>
                <a:gd name="connsiteX0-11" fmla="*/ 0 w 1794934"/>
                <a:gd name="connsiteY0-12" fmla="*/ 1540933 h 1540936"/>
                <a:gd name="connsiteX1-13" fmla="*/ 802218 w 1794934"/>
                <a:gd name="connsiteY1-14" fmla="*/ 0 h 1540936"/>
                <a:gd name="connsiteX2-15" fmla="*/ 1794934 w 1794934"/>
                <a:gd name="connsiteY2-16" fmla="*/ 609600 h 1540936"/>
                <a:gd name="connsiteX3-17" fmla="*/ 823386 w 1794934"/>
                <a:gd name="connsiteY3-18" fmla="*/ 1540936 h 1540936"/>
                <a:gd name="connsiteX4-19" fmla="*/ 0 w 1794934"/>
                <a:gd name="connsiteY4-20" fmla="*/ 1540933 h 1540936"/>
                <a:gd name="connsiteX0-21" fmla="*/ 0 w 1794934"/>
                <a:gd name="connsiteY0-22" fmla="*/ 931333 h 931336"/>
                <a:gd name="connsiteX1-23" fmla="*/ 785284 w 1794934"/>
                <a:gd name="connsiteY1-24" fmla="*/ 42333 h 931336"/>
                <a:gd name="connsiteX2-25" fmla="*/ 1794934 w 1794934"/>
                <a:gd name="connsiteY2-26" fmla="*/ 0 h 931336"/>
                <a:gd name="connsiteX3-27" fmla="*/ 823386 w 1794934"/>
                <a:gd name="connsiteY3-28" fmla="*/ 931336 h 931336"/>
                <a:gd name="connsiteX4-29" fmla="*/ 0 w 1794934"/>
                <a:gd name="connsiteY4-30" fmla="*/ 931333 h 931336"/>
                <a:gd name="connsiteX0-31" fmla="*/ 0 w 1794934"/>
                <a:gd name="connsiteY0-32" fmla="*/ 931333 h 931336"/>
                <a:gd name="connsiteX1-33" fmla="*/ 912284 w 1794934"/>
                <a:gd name="connsiteY1-34" fmla="*/ 16933 h 931336"/>
                <a:gd name="connsiteX2-35" fmla="*/ 1794934 w 1794934"/>
                <a:gd name="connsiteY2-36" fmla="*/ 0 h 931336"/>
                <a:gd name="connsiteX3-37" fmla="*/ 823386 w 1794934"/>
                <a:gd name="connsiteY3-38" fmla="*/ 931336 h 931336"/>
                <a:gd name="connsiteX4-39" fmla="*/ 0 w 1794934"/>
                <a:gd name="connsiteY4-40" fmla="*/ 931333 h 931336"/>
                <a:gd name="connsiteX0-41" fmla="*/ 0 w 1778000"/>
                <a:gd name="connsiteY0-42" fmla="*/ 931333 h 931336"/>
                <a:gd name="connsiteX1-43" fmla="*/ 895350 w 1778000"/>
                <a:gd name="connsiteY1-44" fmla="*/ 16933 h 931336"/>
                <a:gd name="connsiteX2-45" fmla="*/ 1778000 w 1778000"/>
                <a:gd name="connsiteY2-46" fmla="*/ 0 h 931336"/>
                <a:gd name="connsiteX3-47" fmla="*/ 806452 w 1778000"/>
                <a:gd name="connsiteY3-48" fmla="*/ 931336 h 931336"/>
                <a:gd name="connsiteX4-49" fmla="*/ 0 w 1778000"/>
                <a:gd name="connsiteY4-50" fmla="*/ 931333 h 931336"/>
                <a:gd name="connsiteX0-51" fmla="*/ 0 w 1778000"/>
                <a:gd name="connsiteY0-52" fmla="*/ 905933 h 931336"/>
                <a:gd name="connsiteX1-53" fmla="*/ 895350 w 1778000"/>
                <a:gd name="connsiteY1-54" fmla="*/ 16933 h 931336"/>
                <a:gd name="connsiteX2-55" fmla="*/ 1778000 w 1778000"/>
                <a:gd name="connsiteY2-56" fmla="*/ 0 h 931336"/>
                <a:gd name="connsiteX3-57" fmla="*/ 806452 w 1778000"/>
                <a:gd name="connsiteY3-58" fmla="*/ 931336 h 931336"/>
                <a:gd name="connsiteX4-59" fmla="*/ 0 w 1778000"/>
                <a:gd name="connsiteY4-60" fmla="*/ 905933 h 931336"/>
                <a:gd name="connsiteX0-61" fmla="*/ 0 w 1778000"/>
                <a:gd name="connsiteY0-62" fmla="*/ 905933 h 931336"/>
                <a:gd name="connsiteX1-63" fmla="*/ 895350 w 1778000"/>
                <a:gd name="connsiteY1-64" fmla="*/ 8466 h 931336"/>
                <a:gd name="connsiteX2-65" fmla="*/ 1778000 w 1778000"/>
                <a:gd name="connsiteY2-66" fmla="*/ 0 h 931336"/>
                <a:gd name="connsiteX3-67" fmla="*/ 806452 w 1778000"/>
                <a:gd name="connsiteY3-68" fmla="*/ 931336 h 931336"/>
                <a:gd name="connsiteX4-69" fmla="*/ 0 w 1778000"/>
                <a:gd name="connsiteY4-70" fmla="*/ 905933 h 931336"/>
                <a:gd name="connsiteX0-71" fmla="*/ 0 w 1778000"/>
                <a:gd name="connsiteY0-72" fmla="*/ 905933 h 931336"/>
                <a:gd name="connsiteX1-73" fmla="*/ 895350 w 1778000"/>
                <a:gd name="connsiteY1-74" fmla="*/ 8466 h 931336"/>
                <a:gd name="connsiteX2-75" fmla="*/ 1778000 w 1778000"/>
                <a:gd name="connsiteY2-76" fmla="*/ 0 h 931336"/>
                <a:gd name="connsiteX3-77" fmla="*/ 814919 w 1778000"/>
                <a:gd name="connsiteY3-78" fmla="*/ 931336 h 931336"/>
                <a:gd name="connsiteX4-79" fmla="*/ 0 w 1778000"/>
                <a:gd name="connsiteY4-80" fmla="*/ 905933 h 931336"/>
                <a:gd name="connsiteX0-81" fmla="*/ 0 w 1778000"/>
                <a:gd name="connsiteY0-82" fmla="*/ 931333 h 931336"/>
                <a:gd name="connsiteX1-83" fmla="*/ 895350 w 1778000"/>
                <a:gd name="connsiteY1-84" fmla="*/ 8466 h 931336"/>
                <a:gd name="connsiteX2-85" fmla="*/ 1778000 w 1778000"/>
                <a:gd name="connsiteY2-86" fmla="*/ 0 h 931336"/>
                <a:gd name="connsiteX3-87" fmla="*/ 814919 w 1778000"/>
                <a:gd name="connsiteY3-88" fmla="*/ 931336 h 931336"/>
                <a:gd name="connsiteX4-89" fmla="*/ 0 w 1778000"/>
                <a:gd name="connsiteY4-90" fmla="*/ 931333 h 931336"/>
                <a:gd name="connsiteX0-91" fmla="*/ 0 w 1778000"/>
                <a:gd name="connsiteY0-92" fmla="*/ 931333 h 931336"/>
                <a:gd name="connsiteX1-93" fmla="*/ 895350 w 1778000"/>
                <a:gd name="connsiteY1-94" fmla="*/ 8466 h 931336"/>
                <a:gd name="connsiteX2-95" fmla="*/ 1778000 w 1778000"/>
                <a:gd name="connsiteY2-96" fmla="*/ 0 h 931336"/>
                <a:gd name="connsiteX3-97" fmla="*/ 814919 w 1778000"/>
                <a:gd name="connsiteY3-98" fmla="*/ 931336 h 931336"/>
                <a:gd name="connsiteX4-99" fmla="*/ 0 w 1778000"/>
                <a:gd name="connsiteY4-100" fmla="*/ 931333 h 93133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78000" h="931336">
                  <a:moveTo>
                    <a:pt x="0" y="931333"/>
                  </a:moveTo>
                  <a:cubicBezTo>
                    <a:pt x="298450" y="615245"/>
                    <a:pt x="596900" y="316088"/>
                    <a:pt x="895350" y="8466"/>
                  </a:cubicBezTo>
                  <a:lnTo>
                    <a:pt x="1778000" y="0"/>
                  </a:lnTo>
                  <a:lnTo>
                    <a:pt x="814919" y="931336"/>
                  </a:lnTo>
                  <a:lnTo>
                    <a:pt x="0" y="93133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145737" name="直接连接符 7"/>
          <p:cNvCxnSpPr/>
          <p:nvPr/>
        </p:nvCxnSpPr>
        <p:spPr>
          <a:xfrm>
            <a:off x="620106" y="976757"/>
            <a:ext cx="11371262" cy="0"/>
          </a:xfrm>
          <a:prstGeom prst="line">
            <a:avLst/>
          </a:prstGeom>
          <a:ln>
            <a:solidFill>
              <a:srgbClr val="5B7899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8632" name="文本框 11"/>
          <p:cNvSpPr txBox="1"/>
          <p:nvPr/>
        </p:nvSpPr>
        <p:spPr>
          <a:xfrm>
            <a:off x="720312" y="522977"/>
            <a:ext cx="6093912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30557F"/>
                </a:solidFill>
                <a:latin typeface="华光标题宋_CNKI" panose="02000500000000000000" pitchFamily="2" charset="-122"/>
                <a:ea typeface="华光标题宋_CNKI" panose="02000500000000000000" pitchFamily="2" charset="-122"/>
              </a:rPr>
              <a:t>Implementation</a:t>
            </a:r>
            <a:endParaRPr lang="zh-CN" altLang="en-US" sz="2400" dirty="0">
              <a:solidFill>
                <a:srgbClr val="30557F"/>
              </a:solidFill>
              <a:latin typeface="华光标题宋_CNKI" panose="02000500000000000000" pitchFamily="2" charset="-122"/>
              <a:ea typeface="华光标题宋_CNKI" panose="02000500000000000000" pitchFamily="2" charset="-122"/>
            </a:endParaRPr>
          </a:p>
        </p:txBody>
      </p:sp>
      <p:pic>
        <p:nvPicPr>
          <p:cNvPr id="2" name="图片 1" descr="截屏2023-11-26 20.48.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" y="1896110"/>
            <a:ext cx="12014200" cy="38608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5970" y="1292225"/>
            <a:ext cx="8304530" cy="6038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lvl="0" indent="-285750" algn="l"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2800" b="1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GPU-aware Workload Decomposition</a:t>
            </a:r>
            <a:endParaRPr lang="en-US" altLang="zh-CN" sz="2800" b="1"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9869" y="-56271"/>
            <a:ext cx="2783840" cy="941089"/>
          </a:xfrm>
          <a:prstGeom prst="rect">
            <a:avLst/>
          </a:prstGeom>
        </p:spPr>
      </p:pic>
      <p:cxnSp>
        <p:nvCxnSpPr>
          <p:cNvPr id="11" name="直接连接符 11"/>
          <p:cNvCxnSpPr/>
          <p:nvPr/>
        </p:nvCxnSpPr>
        <p:spPr>
          <a:xfrm>
            <a:off x="5708337" y="6050179"/>
            <a:ext cx="648366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2"/>
          <p:cNvCxnSpPr/>
          <p:nvPr/>
        </p:nvCxnSpPr>
        <p:spPr>
          <a:xfrm>
            <a:off x="7495953" y="6544340"/>
            <a:ext cx="46960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5"/>
          <p:cNvCxnSpPr/>
          <p:nvPr/>
        </p:nvCxnSpPr>
        <p:spPr>
          <a:xfrm>
            <a:off x="11710341" y="3"/>
            <a:ext cx="0" cy="685799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标题 1"/>
          <p:cNvSpPr>
            <a:spLocks noGrp="1"/>
          </p:cNvSpPr>
          <p:nvPr/>
        </p:nvSpPr>
        <p:spPr>
          <a:xfrm>
            <a:off x="1919728" y="3104880"/>
            <a:ext cx="8352367" cy="6477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spc="30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99"/>
                </a:solidFill>
                <a:latin typeface="Times New Roman" panose="02020603050405020304" pitchFamily="18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99"/>
                </a:solidFill>
                <a:latin typeface="Times New Roman" panose="02020603050405020304" pitchFamily="18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99"/>
                </a:solidFill>
                <a:latin typeface="Times New Roman" panose="02020603050405020304" pitchFamily="18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99"/>
                </a:solidFill>
                <a:latin typeface="Times New Roman" panose="02020603050405020304" pitchFamily="18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99"/>
                </a:solidFill>
                <a:latin typeface="Times New Roman" panose="02020603050405020304" pitchFamily="18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99"/>
                </a:solidFill>
                <a:latin typeface="Times New Roman" panose="02020603050405020304" pitchFamily="18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99"/>
                </a:solidFill>
                <a:latin typeface="Times New Roman" panose="02020603050405020304" pitchFamily="18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99"/>
                </a:solidFill>
                <a:latin typeface="Times New Roman" panose="02020603050405020304" pitchFamily="18" charset="0"/>
                <a:ea typeface="宋体" pitchFamily="2" charset="-122"/>
              </a:defRPr>
            </a:lvl9pPr>
          </a:lstStyle>
          <a:p>
            <a:pPr algn="ctr"/>
            <a:r>
              <a:rPr lang="en-US" altLang="zh-CN"/>
              <a:t>Evaluation</a:t>
            </a:r>
            <a:endParaRPr lang="en-US" altLang="zh-C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320478" y="0"/>
            <a:ext cx="2783840" cy="941089"/>
          </a:xfrm>
          <a:prstGeom prst="rect">
            <a:avLst/>
          </a:prstGeom>
        </p:spPr>
      </p:pic>
      <p:grpSp>
        <p:nvGrpSpPr>
          <p:cNvPr id="43" name="组合 2"/>
          <p:cNvGrpSpPr/>
          <p:nvPr/>
        </p:nvGrpSpPr>
        <p:grpSpPr>
          <a:xfrm flipH="1">
            <a:off x="-4" y="338203"/>
            <a:ext cx="620110" cy="953739"/>
            <a:chOff x="3054828" y="607481"/>
            <a:chExt cx="474380" cy="1417783"/>
          </a:xfrm>
          <a:gradFill flip="none" rotWithShape="1">
            <a:gsLst>
              <a:gs pos="5000">
                <a:schemeClr val="accent5">
                  <a:lumMod val="75000"/>
                </a:schemeClr>
              </a:gs>
              <a:gs pos="56000">
                <a:schemeClr val="accent5">
                  <a:lumMod val="40000"/>
                  <a:lumOff val="60000"/>
                </a:schemeClr>
              </a:gs>
              <a:gs pos="80000">
                <a:schemeClr val="accent5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</p:grpSpPr>
        <p:sp>
          <p:nvSpPr>
            <p:cNvPr id="1048630" name="平行四边形 4"/>
            <p:cNvSpPr/>
            <p:nvPr/>
          </p:nvSpPr>
          <p:spPr>
            <a:xfrm rot="5400000" flipH="1" flipV="1">
              <a:off x="2843643" y="1339700"/>
              <a:ext cx="896749" cy="474380"/>
            </a:xfrm>
            <a:custGeom>
              <a:avLst/>
              <a:gdLst>
                <a:gd name="connsiteX0" fmla="*/ 0 w 1515534"/>
                <a:gd name="connsiteY0" fmla="*/ 1540933 h 1540933"/>
                <a:gd name="connsiteX1" fmla="*/ 802218 w 1515534"/>
                <a:gd name="connsiteY1" fmla="*/ 0 h 1540933"/>
                <a:gd name="connsiteX2" fmla="*/ 1515534 w 1515534"/>
                <a:gd name="connsiteY2" fmla="*/ 0 h 1540933"/>
                <a:gd name="connsiteX3" fmla="*/ 713316 w 1515534"/>
                <a:gd name="connsiteY3" fmla="*/ 1540933 h 1540933"/>
                <a:gd name="connsiteX4" fmla="*/ 0 w 1515534"/>
                <a:gd name="connsiteY4" fmla="*/ 1540933 h 1540933"/>
                <a:gd name="connsiteX0-1" fmla="*/ 0 w 1515534"/>
                <a:gd name="connsiteY0-2" fmla="*/ 1540933 h 1540936"/>
                <a:gd name="connsiteX1-3" fmla="*/ 802218 w 1515534"/>
                <a:gd name="connsiteY1-4" fmla="*/ 0 h 1540936"/>
                <a:gd name="connsiteX2-5" fmla="*/ 1515534 w 1515534"/>
                <a:gd name="connsiteY2-6" fmla="*/ 0 h 1540936"/>
                <a:gd name="connsiteX3-7" fmla="*/ 823386 w 1515534"/>
                <a:gd name="connsiteY3-8" fmla="*/ 1540936 h 1540936"/>
                <a:gd name="connsiteX4-9" fmla="*/ 0 w 1515534"/>
                <a:gd name="connsiteY4-10" fmla="*/ 1540933 h 1540936"/>
                <a:gd name="connsiteX0-11" fmla="*/ 0 w 1794934"/>
                <a:gd name="connsiteY0-12" fmla="*/ 1540933 h 1540936"/>
                <a:gd name="connsiteX1-13" fmla="*/ 802218 w 1794934"/>
                <a:gd name="connsiteY1-14" fmla="*/ 0 h 1540936"/>
                <a:gd name="connsiteX2-15" fmla="*/ 1794934 w 1794934"/>
                <a:gd name="connsiteY2-16" fmla="*/ 609600 h 1540936"/>
                <a:gd name="connsiteX3-17" fmla="*/ 823386 w 1794934"/>
                <a:gd name="connsiteY3-18" fmla="*/ 1540936 h 1540936"/>
                <a:gd name="connsiteX4-19" fmla="*/ 0 w 1794934"/>
                <a:gd name="connsiteY4-20" fmla="*/ 1540933 h 1540936"/>
                <a:gd name="connsiteX0-21" fmla="*/ 0 w 1794934"/>
                <a:gd name="connsiteY0-22" fmla="*/ 931333 h 931336"/>
                <a:gd name="connsiteX1-23" fmla="*/ 785284 w 1794934"/>
                <a:gd name="connsiteY1-24" fmla="*/ 42333 h 931336"/>
                <a:gd name="connsiteX2-25" fmla="*/ 1794934 w 1794934"/>
                <a:gd name="connsiteY2-26" fmla="*/ 0 h 931336"/>
                <a:gd name="connsiteX3-27" fmla="*/ 823386 w 1794934"/>
                <a:gd name="connsiteY3-28" fmla="*/ 931336 h 931336"/>
                <a:gd name="connsiteX4-29" fmla="*/ 0 w 1794934"/>
                <a:gd name="connsiteY4-30" fmla="*/ 931333 h 931336"/>
                <a:gd name="connsiteX0-31" fmla="*/ 0 w 1794934"/>
                <a:gd name="connsiteY0-32" fmla="*/ 931333 h 931336"/>
                <a:gd name="connsiteX1-33" fmla="*/ 912284 w 1794934"/>
                <a:gd name="connsiteY1-34" fmla="*/ 16933 h 931336"/>
                <a:gd name="connsiteX2-35" fmla="*/ 1794934 w 1794934"/>
                <a:gd name="connsiteY2-36" fmla="*/ 0 h 931336"/>
                <a:gd name="connsiteX3-37" fmla="*/ 823386 w 1794934"/>
                <a:gd name="connsiteY3-38" fmla="*/ 931336 h 931336"/>
                <a:gd name="connsiteX4-39" fmla="*/ 0 w 1794934"/>
                <a:gd name="connsiteY4-40" fmla="*/ 931333 h 931336"/>
                <a:gd name="connsiteX0-41" fmla="*/ 0 w 1778000"/>
                <a:gd name="connsiteY0-42" fmla="*/ 931333 h 931336"/>
                <a:gd name="connsiteX1-43" fmla="*/ 895350 w 1778000"/>
                <a:gd name="connsiteY1-44" fmla="*/ 16933 h 931336"/>
                <a:gd name="connsiteX2-45" fmla="*/ 1778000 w 1778000"/>
                <a:gd name="connsiteY2-46" fmla="*/ 0 h 931336"/>
                <a:gd name="connsiteX3-47" fmla="*/ 806452 w 1778000"/>
                <a:gd name="connsiteY3-48" fmla="*/ 931336 h 931336"/>
                <a:gd name="connsiteX4-49" fmla="*/ 0 w 1778000"/>
                <a:gd name="connsiteY4-50" fmla="*/ 931333 h 931336"/>
                <a:gd name="connsiteX0-51" fmla="*/ 0 w 1778000"/>
                <a:gd name="connsiteY0-52" fmla="*/ 905933 h 931336"/>
                <a:gd name="connsiteX1-53" fmla="*/ 895350 w 1778000"/>
                <a:gd name="connsiteY1-54" fmla="*/ 16933 h 931336"/>
                <a:gd name="connsiteX2-55" fmla="*/ 1778000 w 1778000"/>
                <a:gd name="connsiteY2-56" fmla="*/ 0 h 931336"/>
                <a:gd name="connsiteX3-57" fmla="*/ 806452 w 1778000"/>
                <a:gd name="connsiteY3-58" fmla="*/ 931336 h 931336"/>
                <a:gd name="connsiteX4-59" fmla="*/ 0 w 1778000"/>
                <a:gd name="connsiteY4-60" fmla="*/ 905933 h 931336"/>
                <a:gd name="connsiteX0-61" fmla="*/ 0 w 1778000"/>
                <a:gd name="connsiteY0-62" fmla="*/ 905933 h 931336"/>
                <a:gd name="connsiteX1-63" fmla="*/ 895350 w 1778000"/>
                <a:gd name="connsiteY1-64" fmla="*/ 8466 h 931336"/>
                <a:gd name="connsiteX2-65" fmla="*/ 1778000 w 1778000"/>
                <a:gd name="connsiteY2-66" fmla="*/ 0 h 931336"/>
                <a:gd name="connsiteX3-67" fmla="*/ 806452 w 1778000"/>
                <a:gd name="connsiteY3-68" fmla="*/ 931336 h 931336"/>
                <a:gd name="connsiteX4-69" fmla="*/ 0 w 1778000"/>
                <a:gd name="connsiteY4-70" fmla="*/ 905933 h 931336"/>
                <a:gd name="connsiteX0-71" fmla="*/ 0 w 1778000"/>
                <a:gd name="connsiteY0-72" fmla="*/ 905933 h 931336"/>
                <a:gd name="connsiteX1-73" fmla="*/ 895350 w 1778000"/>
                <a:gd name="connsiteY1-74" fmla="*/ 8466 h 931336"/>
                <a:gd name="connsiteX2-75" fmla="*/ 1778000 w 1778000"/>
                <a:gd name="connsiteY2-76" fmla="*/ 0 h 931336"/>
                <a:gd name="connsiteX3-77" fmla="*/ 814919 w 1778000"/>
                <a:gd name="connsiteY3-78" fmla="*/ 931336 h 931336"/>
                <a:gd name="connsiteX4-79" fmla="*/ 0 w 1778000"/>
                <a:gd name="connsiteY4-80" fmla="*/ 905933 h 931336"/>
                <a:gd name="connsiteX0-81" fmla="*/ 0 w 1778000"/>
                <a:gd name="connsiteY0-82" fmla="*/ 931333 h 931336"/>
                <a:gd name="connsiteX1-83" fmla="*/ 895350 w 1778000"/>
                <a:gd name="connsiteY1-84" fmla="*/ 8466 h 931336"/>
                <a:gd name="connsiteX2-85" fmla="*/ 1778000 w 1778000"/>
                <a:gd name="connsiteY2-86" fmla="*/ 0 h 931336"/>
                <a:gd name="connsiteX3-87" fmla="*/ 814919 w 1778000"/>
                <a:gd name="connsiteY3-88" fmla="*/ 931336 h 931336"/>
                <a:gd name="connsiteX4-89" fmla="*/ 0 w 1778000"/>
                <a:gd name="connsiteY4-90" fmla="*/ 931333 h 931336"/>
                <a:gd name="connsiteX0-91" fmla="*/ 0 w 1778000"/>
                <a:gd name="connsiteY0-92" fmla="*/ 931333 h 931336"/>
                <a:gd name="connsiteX1-93" fmla="*/ 895350 w 1778000"/>
                <a:gd name="connsiteY1-94" fmla="*/ 8466 h 931336"/>
                <a:gd name="connsiteX2-95" fmla="*/ 1778000 w 1778000"/>
                <a:gd name="connsiteY2-96" fmla="*/ 0 h 931336"/>
                <a:gd name="connsiteX3-97" fmla="*/ 814919 w 1778000"/>
                <a:gd name="connsiteY3-98" fmla="*/ 931336 h 931336"/>
                <a:gd name="connsiteX4-99" fmla="*/ 0 w 1778000"/>
                <a:gd name="connsiteY4-100" fmla="*/ 931333 h 931336"/>
                <a:gd name="connsiteX0-101" fmla="*/ 0 w 1778000"/>
                <a:gd name="connsiteY0-102" fmla="*/ 932309 h 932312"/>
                <a:gd name="connsiteX1-103" fmla="*/ 914403 w 1778000"/>
                <a:gd name="connsiteY1-104" fmla="*/ 0 h 932312"/>
                <a:gd name="connsiteX2-105" fmla="*/ 1778000 w 1778000"/>
                <a:gd name="connsiteY2-106" fmla="*/ 976 h 932312"/>
                <a:gd name="connsiteX3-107" fmla="*/ 814919 w 1778000"/>
                <a:gd name="connsiteY3-108" fmla="*/ 932312 h 932312"/>
                <a:gd name="connsiteX4-109" fmla="*/ 0 w 1778000"/>
                <a:gd name="connsiteY4-110" fmla="*/ 932309 h 93231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78000" h="932312">
                  <a:moveTo>
                    <a:pt x="0" y="932309"/>
                  </a:moveTo>
                  <a:cubicBezTo>
                    <a:pt x="298450" y="616221"/>
                    <a:pt x="615953" y="307622"/>
                    <a:pt x="914403" y="0"/>
                  </a:cubicBezTo>
                  <a:lnTo>
                    <a:pt x="1778000" y="976"/>
                  </a:lnTo>
                  <a:lnTo>
                    <a:pt x="814919" y="932312"/>
                  </a:lnTo>
                  <a:lnTo>
                    <a:pt x="0" y="93230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48631" name="平行四边形 4"/>
            <p:cNvSpPr/>
            <p:nvPr/>
          </p:nvSpPr>
          <p:spPr>
            <a:xfrm rot="16200000" flipV="1">
              <a:off x="2811287" y="851023"/>
              <a:ext cx="960966" cy="473881"/>
            </a:xfrm>
            <a:custGeom>
              <a:avLst/>
              <a:gdLst>
                <a:gd name="connsiteX0" fmla="*/ 0 w 1515534"/>
                <a:gd name="connsiteY0" fmla="*/ 1540933 h 1540933"/>
                <a:gd name="connsiteX1" fmla="*/ 802218 w 1515534"/>
                <a:gd name="connsiteY1" fmla="*/ 0 h 1540933"/>
                <a:gd name="connsiteX2" fmla="*/ 1515534 w 1515534"/>
                <a:gd name="connsiteY2" fmla="*/ 0 h 1540933"/>
                <a:gd name="connsiteX3" fmla="*/ 713316 w 1515534"/>
                <a:gd name="connsiteY3" fmla="*/ 1540933 h 1540933"/>
                <a:gd name="connsiteX4" fmla="*/ 0 w 1515534"/>
                <a:gd name="connsiteY4" fmla="*/ 1540933 h 1540933"/>
                <a:gd name="connsiteX0-1" fmla="*/ 0 w 1515534"/>
                <a:gd name="connsiteY0-2" fmla="*/ 1540933 h 1540936"/>
                <a:gd name="connsiteX1-3" fmla="*/ 802218 w 1515534"/>
                <a:gd name="connsiteY1-4" fmla="*/ 0 h 1540936"/>
                <a:gd name="connsiteX2-5" fmla="*/ 1515534 w 1515534"/>
                <a:gd name="connsiteY2-6" fmla="*/ 0 h 1540936"/>
                <a:gd name="connsiteX3-7" fmla="*/ 823386 w 1515534"/>
                <a:gd name="connsiteY3-8" fmla="*/ 1540936 h 1540936"/>
                <a:gd name="connsiteX4-9" fmla="*/ 0 w 1515534"/>
                <a:gd name="connsiteY4-10" fmla="*/ 1540933 h 1540936"/>
                <a:gd name="connsiteX0-11" fmla="*/ 0 w 1794934"/>
                <a:gd name="connsiteY0-12" fmla="*/ 1540933 h 1540936"/>
                <a:gd name="connsiteX1-13" fmla="*/ 802218 w 1794934"/>
                <a:gd name="connsiteY1-14" fmla="*/ 0 h 1540936"/>
                <a:gd name="connsiteX2-15" fmla="*/ 1794934 w 1794934"/>
                <a:gd name="connsiteY2-16" fmla="*/ 609600 h 1540936"/>
                <a:gd name="connsiteX3-17" fmla="*/ 823386 w 1794934"/>
                <a:gd name="connsiteY3-18" fmla="*/ 1540936 h 1540936"/>
                <a:gd name="connsiteX4-19" fmla="*/ 0 w 1794934"/>
                <a:gd name="connsiteY4-20" fmla="*/ 1540933 h 1540936"/>
                <a:gd name="connsiteX0-21" fmla="*/ 0 w 1794934"/>
                <a:gd name="connsiteY0-22" fmla="*/ 931333 h 931336"/>
                <a:gd name="connsiteX1-23" fmla="*/ 785284 w 1794934"/>
                <a:gd name="connsiteY1-24" fmla="*/ 42333 h 931336"/>
                <a:gd name="connsiteX2-25" fmla="*/ 1794934 w 1794934"/>
                <a:gd name="connsiteY2-26" fmla="*/ 0 h 931336"/>
                <a:gd name="connsiteX3-27" fmla="*/ 823386 w 1794934"/>
                <a:gd name="connsiteY3-28" fmla="*/ 931336 h 931336"/>
                <a:gd name="connsiteX4-29" fmla="*/ 0 w 1794934"/>
                <a:gd name="connsiteY4-30" fmla="*/ 931333 h 931336"/>
                <a:gd name="connsiteX0-31" fmla="*/ 0 w 1794934"/>
                <a:gd name="connsiteY0-32" fmla="*/ 931333 h 931336"/>
                <a:gd name="connsiteX1-33" fmla="*/ 912284 w 1794934"/>
                <a:gd name="connsiteY1-34" fmla="*/ 16933 h 931336"/>
                <a:gd name="connsiteX2-35" fmla="*/ 1794934 w 1794934"/>
                <a:gd name="connsiteY2-36" fmla="*/ 0 h 931336"/>
                <a:gd name="connsiteX3-37" fmla="*/ 823386 w 1794934"/>
                <a:gd name="connsiteY3-38" fmla="*/ 931336 h 931336"/>
                <a:gd name="connsiteX4-39" fmla="*/ 0 w 1794934"/>
                <a:gd name="connsiteY4-40" fmla="*/ 931333 h 931336"/>
                <a:gd name="connsiteX0-41" fmla="*/ 0 w 1778000"/>
                <a:gd name="connsiteY0-42" fmla="*/ 931333 h 931336"/>
                <a:gd name="connsiteX1-43" fmla="*/ 895350 w 1778000"/>
                <a:gd name="connsiteY1-44" fmla="*/ 16933 h 931336"/>
                <a:gd name="connsiteX2-45" fmla="*/ 1778000 w 1778000"/>
                <a:gd name="connsiteY2-46" fmla="*/ 0 h 931336"/>
                <a:gd name="connsiteX3-47" fmla="*/ 806452 w 1778000"/>
                <a:gd name="connsiteY3-48" fmla="*/ 931336 h 931336"/>
                <a:gd name="connsiteX4-49" fmla="*/ 0 w 1778000"/>
                <a:gd name="connsiteY4-50" fmla="*/ 931333 h 931336"/>
                <a:gd name="connsiteX0-51" fmla="*/ 0 w 1778000"/>
                <a:gd name="connsiteY0-52" fmla="*/ 905933 h 931336"/>
                <a:gd name="connsiteX1-53" fmla="*/ 895350 w 1778000"/>
                <a:gd name="connsiteY1-54" fmla="*/ 16933 h 931336"/>
                <a:gd name="connsiteX2-55" fmla="*/ 1778000 w 1778000"/>
                <a:gd name="connsiteY2-56" fmla="*/ 0 h 931336"/>
                <a:gd name="connsiteX3-57" fmla="*/ 806452 w 1778000"/>
                <a:gd name="connsiteY3-58" fmla="*/ 931336 h 931336"/>
                <a:gd name="connsiteX4-59" fmla="*/ 0 w 1778000"/>
                <a:gd name="connsiteY4-60" fmla="*/ 905933 h 931336"/>
                <a:gd name="connsiteX0-61" fmla="*/ 0 w 1778000"/>
                <a:gd name="connsiteY0-62" fmla="*/ 905933 h 931336"/>
                <a:gd name="connsiteX1-63" fmla="*/ 895350 w 1778000"/>
                <a:gd name="connsiteY1-64" fmla="*/ 8466 h 931336"/>
                <a:gd name="connsiteX2-65" fmla="*/ 1778000 w 1778000"/>
                <a:gd name="connsiteY2-66" fmla="*/ 0 h 931336"/>
                <a:gd name="connsiteX3-67" fmla="*/ 806452 w 1778000"/>
                <a:gd name="connsiteY3-68" fmla="*/ 931336 h 931336"/>
                <a:gd name="connsiteX4-69" fmla="*/ 0 w 1778000"/>
                <a:gd name="connsiteY4-70" fmla="*/ 905933 h 931336"/>
                <a:gd name="connsiteX0-71" fmla="*/ 0 w 1778000"/>
                <a:gd name="connsiteY0-72" fmla="*/ 905933 h 931336"/>
                <a:gd name="connsiteX1-73" fmla="*/ 895350 w 1778000"/>
                <a:gd name="connsiteY1-74" fmla="*/ 8466 h 931336"/>
                <a:gd name="connsiteX2-75" fmla="*/ 1778000 w 1778000"/>
                <a:gd name="connsiteY2-76" fmla="*/ 0 h 931336"/>
                <a:gd name="connsiteX3-77" fmla="*/ 814919 w 1778000"/>
                <a:gd name="connsiteY3-78" fmla="*/ 931336 h 931336"/>
                <a:gd name="connsiteX4-79" fmla="*/ 0 w 1778000"/>
                <a:gd name="connsiteY4-80" fmla="*/ 905933 h 931336"/>
                <a:gd name="connsiteX0-81" fmla="*/ 0 w 1778000"/>
                <a:gd name="connsiteY0-82" fmla="*/ 931333 h 931336"/>
                <a:gd name="connsiteX1-83" fmla="*/ 895350 w 1778000"/>
                <a:gd name="connsiteY1-84" fmla="*/ 8466 h 931336"/>
                <a:gd name="connsiteX2-85" fmla="*/ 1778000 w 1778000"/>
                <a:gd name="connsiteY2-86" fmla="*/ 0 h 931336"/>
                <a:gd name="connsiteX3-87" fmla="*/ 814919 w 1778000"/>
                <a:gd name="connsiteY3-88" fmla="*/ 931336 h 931336"/>
                <a:gd name="connsiteX4-89" fmla="*/ 0 w 1778000"/>
                <a:gd name="connsiteY4-90" fmla="*/ 931333 h 931336"/>
                <a:gd name="connsiteX0-91" fmla="*/ 0 w 1778000"/>
                <a:gd name="connsiteY0-92" fmla="*/ 931333 h 931336"/>
                <a:gd name="connsiteX1-93" fmla="*/ 895350 w 1778000"/>
                <a:gd name="connsiteY1-94" fmla="*/ 8466 h 931336"/>
                <a:gd name="connsiteX2-95" fmla="*/ 1778000 w 1778000"/>
                <a:gd name="connsiteY2-96" fmla="*/ 0 h 931336"/>
                <a:gd name="connsiteX3-97" fmla="*/ 814919 w 1778000"/>
                <a:gd name="connsiteY3-98" fmla="*/ 931336 h 931336"/>
                <a:gd name="connsiteX4-99" fmla="*/ 0 w 1778000"/>
                <a:gd name="connsiteY4-100" fmla="*/ 931333 h 93133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78000" h="931336">
                  <a:moveTo>
                    <a:pt x="0" y="931333"/>
                  </a:moveTo>
                  <a:cubicBezTo>
                    <a:pt x="298450" y="615245"/>
                    <a:pt x="596900" y="316088"/>
                    <a:pt x="895350" y="8466"/>
                  </a:cubicBezTo>
                  <a:lnTo>
                    <a:pt x="1778000" y="0"/>
                  </a:lnTo>
                  <a:lnTo>
                    <a:pt x="814919" y="931336"/>
                  </a:lnTo>
                  <a:lnTo>
                    <a:pt x="0" y="93133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145737" name="直接连接符 7"/>
          <p:cNvCxnSpPr/>
          <p:nvPr/>
        </p:nvCxnSpPr>
        <p:spPr>
          <a:xfrm>
            <a:off x="620106" y="976757"/>
            <a:ext cx="11371262" cy="0"/>
          </a:xfrm>
          <a:prstGeom prst="line">
            <a:avLst/>
          </a:prstGeom>
          <a:ln>
            <a:solidFill>
              <a:srgbClr val="5B7899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8632" name="文本框 11"/>
          <p:cNvSpPr txBox="1"/>
          <p:nvPr/>
        </p:nvSpPr>
        <p:spPr>
          <a:xfrm>
            <a:off x="720312" y="522977"/>
            <a:ext cx="6093912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30557F"/>
                </a:solidFill>
                <a:latin typeface="华光标题宋_CNKI" panose="02000500000000000000" pitchFamily="2" charset="-122"/>
                <a:ea typeface="华光标题宋_CNKI" panose="02000500000000000000" pitchFamily="2" charset="-122"/>
              </a:rPr>
              <a:t>E</a:t>
            </a:r>
            <a:r>
              <a:rPr lang="en-US" altLang="zh-CN" sz="2400" dirty="0">
                <a:solidFill>
                  <a:srgbClr val="30557F"/>
                </a:solidFill>
                <a:latin typeface="华光标题宋_CNKI" panose="02000500000000000000" pitchFamily="2" charset="-122"/>
                <a:ea typeface="华光标题宋_CNKI" panose="02000500000000000000" pitchFamily="2" charset="-122"/>
              </a:rPr>
              <a:t>valuations</a:t>
            </a:r>
            <a:endParaRPr lang="en-US" altLang="zh-CN" sz="2400" dirty="0">
              <a:solidFill>
                <a:srgbClr val="30557F"/>
              </a:solidFill>
              <a:latin typeface="华光标题宋_CNKI" panose="02000500000000000000" pitchFamily="2" charset="-122"/>
              <a:ea typeface="华光标题宋_CNKI" panose="020005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3435" y="1861820"/>
            <a:ext cx="2364105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chemeClr val="tx1"/>
                </a:solidFill>
                <a:uFillTx/>
                <a:latin typeface="Times New Roman" panose="02020603050405020304" pitchFamily="18" charset="0"/>
              </a:rPr>
              <a:t>Benchmark</a:t>
            </a:r>
            <a:r>
              <a:rPr lang="zh-CN" altLang="en-US" sz="2400">
                <a:solidFill>
                  <a:schemeClr val="tx1"/>
                </a:solidFill>
                <a:uFillTx/>
                <a:latin typeface="Times New Roman" panose="02020603050405020304" pitchFamily="18" charset="0"/>
              </a:rPr>
              <a:t>：</a:t>
            </a:r>
            <a:endParaRPr lang="zh-CN" altLang="en-US" sz="2400">
              <a:solidFill>
                <a:schemeClr val="tx1"/>
              </a:solidFill>
              <a:uFillTx/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400">
                <a:solidFill>
                  <a:schemeClr val="tx1"/>
                </a:solidFill>
                <a:uFillTx/>
                <a:latin typeface="Times New Roman" panose="02020603050405020304" pitchFamily="18" charset="0"/>
              </a:rPr>
              <a:t>GCN</a:t>
            </a:r>
            <a:endParaRPr lang="en-US" altLang="zh-CN" sz="2400">
              <a:solidFill>
                <a:schemeClr val="tx1"/>
              </a:solidFill>
              <a:uFillTx/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400">
                <a:solidFill>
                  <a:schemeClr val="tx1"/>
                </a:solidFill>
                <a:uFillTx/>
                <a:latin typeface="Times New Roman" panose="02020603050405020304" pitchFamily="18" charset="0"/>
              </a:rPr>
              <a:t>AGNN</a:t>
            </a:r>
            <a:endParaRPr lang="en-US" altLang="zh-CN" sz="2400">
              <a:solidFill>
                <a:schemeClr val="tx1"/>
              </a:solidFill>
              <a:uFillTx/>
              <a:latin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13435" y="3429000"/>
            <a:ext cx="325056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Times New Roman Bold" panose="02020603050405020304" charset="0"/>
                <a:cs typeface="Times New Roman Bold" panose="02020603050405020304" charset="0"/>
              </a:rPr>
              <a:t>Baseline</a:t>
            </a:r>
            <a:r>
              <a:rPr lang="zh-CN" altLang="en-US" sz="2400">
                <a:latin typeface="Times New Roman Regular" panose="02020603050405020304" charset="0"/>
                <a:cs typeface="Times New Roman Regular" panose="02020603050405020304" charset="0"/>
              </a:rPr>
              <a:t>：</a:t>
            </a:r>
            <a:endParaRPr lang="zh-CN" altLang="en-US" sz="24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400">
                <a:latin typeface="Times New Roman Regular" panose="02020603050405020304" charset="0"/>
                <a:cs typeface="Times New Roman Regular" panose="02020603050405020304" charset="0"/>
              </a:rPr>
              <a:t>Deep Graph Library</a:t>
            </a:r>
            <a:endParaRPr lang="en-US" altLang="zh-CN" sz="24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400">
                <a:latin typeface="Times New Roman Regular" panose="02020603050405020304" charset="0"/>
                <a:cs typeface="Times New Roman Regular" panose="02020603050405020304" charset="0"/>
              </a:rPr>
              <a:t>PyTorch Geometric</a:t>
            </a:r>
            <a:endParaRPr lang="en-US" altLang="zh-CN" sz="24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400">
                <a:latin typeface="Times New Roman Regular" panose="02020603050405020304" charset="0"/>
                <a:cs typeface="Times New Roman Regular" panose="02020603050405020304" charset="0"/>
              </a:rPr>
              <a:t>Blocked-SpMM</a:t>
            </a:r>
            <a:endParaRPr lang="en-US" altLang="zh-CN" sz="24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9" name="图片 8" descr="截屏2023-11-26 21.01.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95" y="1361440"/>
            <a:ext cx="6938010" cy="4135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320478" y="0"/>
            <a:ext cx="2783840" cy="941089"/>
          </a:xfrm>
          <a:prstGeom prst="rect">
            <a:avLst/>
          </a:prstGeom>
        </p:spPr>
      </p:pic>
      <p:grpSp>
        <p:nvGrpSpPr>
          <p:cNvPr id="43" name="组合 2"/>
          <p:cNvGrpSpPr/>
          <p:nvPr/>
        </p:nvGrpSpPr>
        <p:grpSpPr>
          <a:xfrm flipH="1">
            <a:off x="-4" y="338203"/>
            <a:ext cx="620110" cy="953739"/>
            <a:chOff x="3054828" y="607481"/>
            <a:chExt cx="474380" cy="1417783"/>
          </a:xfrm>
          <a:gradFill flip="none" rotWithShape="1">
            <a:gsLst>
              <a:gs pos="5000">
                <a:schemeClr val="accent5">
                  <a:lumMod val="75000"/>
                </a:schemeClr>
              </a:gs>
              <a:gs pos="56000">
                <a:schemeClr val="accent5">
                  <a:lumMod val="40000"/>
                  <a:lumOff val="60000"/>
                </a:schemeClr>
              </a:gs>
              <a:gs pos="80000">
                <a:schemeClr val="accent5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</p:grpSpPr>
        <p:sp>
          <p:nvSpPr>
            <p:cNvPr id="1048630" name="平行四边形 4"/>
            <p:cNvSpPr/>
            <p:nvPr/>
          </p:nvSpPr>
          <p:spPr>
            <a:xfrm rot="5400000" flipH="1" flipV="1">
              <a:off x="2843643" y="1339700"/>
              <a:ext cx="896749" cy="474380"/>
            </a:xfrm>
            <a:custGeom>
              <a:avLst/>
              <a:gdLst>
                <a:gd name="connsiteX0" fmla="*/ 0 w 1515534"/>
                <a:gd name="connsiteY0" fmla="*/ 1540933 h 1540933"/>
                <a:gd name="connsiteX1" fmla="*/ 802218 w 1515534"/>
                <a:gd name="connsiteY1" fmla="*/ 0 h 1540933"/>
                <a:gd name="connsiteX2" fmla="*/ 1515534 w 1515534"/>
                <a:gd name="connsiteY2" fmla="*/ 0 h 1540933"/>
                <a:gd name="connsiteX3" fmla="*/ 713316 w 1515534"/>
                <a:gd name="connsiteY3" fmla="*/ 1540933 h 1540933"/>
                <a:gd name="connsiteX4" fmla="*/ 0 w 1515534"/>
                <a:gd name="connsiteY4" fmla="*/ 1540933 h 1540933"/>
                <a:gd name="connsiteX0-1" fmla="*/ 0 w 1515534"/>
                <a:gd name="connsiteY0-2" fmla="*/ 1540933 h 1540936"/>
                <a:gd name="connsiteX1-3" fmla="*/ 802218 w 1515534"/>
                <a:gd name="connsiteY1-4" fmla="*/ 0 h 1540936"/>
                <a:gd name="connsiteX2-5" fmla="*/ 1515534 w 1515534"/>
                <a:gd name="connsiteY2-6" fmla="*/ 0 h 1540936"/>
                <a:gd name="connsiteX3-7" fmla="*/ 823386 w 1515534"/>
                <a:gd name="connsiteY3-8" fmla="*/ 1540936 h 1540936"/>
                <a:gd name="connsiteX4-9" fmla="*/ 0 w 1515534"/>
                <a:gd name="connsiteY4-10" fmla="*/ 1540933 h 1540936"/>
                <a:gd name="connsiteX0-11" fmla="*/ 0 w 1794934"/>
                <a:gd name="connsiteY0-12" fmla="*/ 1540933 h 1540936"/>
                <a:gd name="connsiteX1-13" fmla="*/ 802218 w 1794934"/>
                <a:gd name="connsiteY1-14" fmla="*/ 0 h 1540936"/>
                <a:gd name="connsiteX2-15" fmla="*/ 1794934 w 1794934"/>
                <a:gd name="connsiteY2-16" fmla="*/ 609600 h 1540936"/>
                <a:gd name="connsiteX3-17" fmla="*/ 823386 w 1794934"/>
                <a:gd name="connsiteY3-18" fmla="*/ 1540936 h 1540936"/>
                <a:gd name="connsiteX4-19" fmla="*/ 0 w 1794934"/>
                <a:gd name="connsiteY4-20" fmla="*/ 1540933 h 1540936"/>
                <a:gd name="connsiteX0-21" fmla="*/ 0 w 1794934"/>
                <a:gd name="connsiteY0-22" fmla="*/ 931333 h 931336"/>
                <a:gd name="connsiteX1-23" fmla="*/ 785284 w 1794934"/>
                <a:gd name="connsiteY1-24" fmla="*/ 42333 h 931336"/>
                <a:gd name="connsiteX2-25" fmla="*/ 1794934 w 1794934"/>
                <a:gd name="connsiteY2-26" fmla="*/ 0 h 931336"/>
                <a:gd name="connsiteX3-27" fmla="*/ 823386 w 1794934"/>
                <a:gd name="connsiteY3-28" fmla="*/ 931336 h 931336"/>
                <a:gd name="connsiteX4-29" fmla="*/ 0 w 1794934"/>
                <a:gd name="connsiteY4-30" fmla="*/ 931333 h 931336"/>
                <a:gd name="connsiteX0-31" fmla="*/ 0 w 1794934"/>
                <a:gd name="connsiteY0-32" fmla="*/ 931333 h 931336"/>
                <a:gd name="connsiteX1-33" fmla="*/ 912284 w 1794934"/>
                <a:gd name="connsiteY1-34" fmla="*/ 16933 h 931336"/>
                <a:gd name="connsiteX2-35" fmla="*/ 1794934 w 1794934"/>
                <a:gd name="connsiteY2-36" fmla="*/ 0 h 931336"/>
                <a:gd name="connsiteX3-37" fmla="*/ 823386 w 1794934"/>
                <a:gd name="connsiteY3-38" fmla="*/ 931336 h 931336"/>
                <a:gd name="connsiteX4-39" fmla="*/ 0 w 1794934"/>
                <a:gd name="connsiteY4-40" fmla="*/ 931333 h 931336"/>
                <a:gd name="connsiteX0-41" fmla="*/ 0 w 1778000"/>
                <a:gd name="connsiteY0-42" fmla="*/ 931333 h 931336"/>
                <a:gd name="connsiteX1-43" fmla="*/ 895350 w 1778000"/>
                <a:gd name="connsiteY1-44" fmla="*/ 16933 h 931336"/>
                <a:gd name="connsiteX2-45" fmla="*/ 1778000 w 1778000"/>
                <a:gd name="connsiteY2-46" fmla="*/ 0 h 931336"/>
                <a:gd name="connsiteX3-47" fmla="*/ 806452 w 1778000"/>
                <a:gd name="connsiteY3-48" fmla="*/ 931336 h 931336"/>
                <a:gd name="connsiteX4-49" fmla="*/ 0 w 1778000"/>
                <a:gd name="connsiteY4-50" fmla="*/ 931333 h 931336"/>
                <a:gd name="connsiteX0-51" fmla="*/ 0 w 1778000"/>
                <a:gd name="connsiteY0-52" fmla="*/ 905933 h 931336"/>
                <a:gd name="connsiteX1-53" fmla="*/ 895350 w 1778000"/>
                <a:gd name="connsiteY1-54" fmla="*/ 16933 h 931336"/>
                <a:gd name="connsiteX2-55" fmla="*/ 1778000 w 1778000"/>
                <a:gd name="connsiteY2-56" fmla="*/ 0 h 931336"/>
                <a:gd name="connsiteX3-57" fmla="*/ 806452 w 1778000"/>
                <a:gd name="connsiteY3-58" fmla="*/ 931336 h 931336"/>
                <a:gd name="connsiteX4-59" fmla="*/ 0 w 1778000"/>
                <a:gd name="connsiteY4-60" fmla="*/ 905933 h 931336"/>
                <a:gd name="connsiteX0-61" fmla="*/ 0 w 1778000"/>
                <a:gd name="connsiteY0-62" fmla="*/ 905933 h 931336"/>
                <a:gd name="connsiteX1-63" fmla="*/ 895350 w 1778000"/>
                <a:gd name="connsiteY1-64" fmla="*/ 8466 h 931336"/>
                <a:gd name="connsiteX2-65" fmla="*/ 1778000 w 1778000"/>
                <a:gd name="connsiteY2-66" fmla="*/ 0 h 931336"/>
                <a:gd name="connsiteX3-67" fmla="*/ 806452 w 1778000"/>
                <a:gd name="connsiteY3-68" fmla="*/ 931336 h 931336"/>
                <a:gd name="connsiteX4-69" fmla="*/ 0 w 1778000"/>
                <a:gd name="connsiteY4-70" fmla="*/ 905933 h 931336"/>
                <a:gd name="connsiteX0-71" fmla="*/ 0 w 1778000"/>
                <a:gd name="connsiteY0-72" fmla="*/ 905933 h 931336"/>
                <a:gd name="connsiteX1-73" fmla="*/ 895350 w 1778000"/>
                <a:gd name="connsiteY1-74" fmla="*/ 8466 h 931336"/>
                <a:gd name="connsiteX2-75" fmla="*/ 1778000 w 1778000"/>
                <a:gd name="connsiteY2-76" fmla="*/ 0 h 931336"/>
                <a:gd name="connsiteX3-77" fmla="*/ 814919 w 1778000"/>
                <a:gd name="connsiteY3-78" fmla="*/ 931336 h 931336"/>
                <a:gd name="connsiteX4-79" fmla="*/ 0 w 1778000"/>
                <a:gd name="connsiteY4-80" fmla="*/ 905933 h 931336"/>
                <a:gd name="connsiteX0-81" fmla="*/ 0 w 1778000"/>
                <a:gd name="connsiteY0-82" fmla="*/ 931333 h 931336"/>
                <a:gd name="connsiteX1-83" fmla="*/ 895350 w 1778000"/>
                <a:gd name="connsiteY1-84" fmla="*/ 8466 h 931336"/>
                <a:gd name="connsiteX2-85" fmla="*/ 1778000 w 1778000"/>
                <a:gd name="connsiteY2-86" fmla="*/ 0 h 931336"/>
                <a:gd name="connsiteX3-87" fmla="*/ 814919 w 1778000"/>
                <a:gd name="connsiteY3-88" fmla="*/ 931336 h 931336"/>
                <a:gd name="connsiteX4-89" fmla="*/ 0 w 1778000"/>
                <a:gd name="connsiteY4-90" fmla="*/ 931333 h 931336"/>
                <a:gd name="connsiteX0-91" fmla="*/ 0 w 1778000"/>
                <a:gd name="connsiteY0-92" fmla="*/ 931333 h 931336"/>
                <a:gd name="connsiteX1-93" fmla="*/ 895350 w 1778000"/>
                <a:gd name="connsiteY1-94" fmla="*/ 8466 h 931336"/>
                <a:gd name="connsiteX2-95" fmla="*/ 1778000 w 1778000"/>
                <a:gd name="connsiteY2-96" fmla="*/ 0 h 931336"/>
                <a:gd name="connsiteX3-97" fmla="*/ 814919 w 1778000"/>
                <a:gd name="connsiteY3-98" fmla="*/ 931336 h 931336"/>
                <a:gd name="connsiteX4-99" fmla="*/ 0 w 1778000"/>
                <a:gd name="connsiteY4-100" fmla="*/ 931333 h 931336"/>
                <a:gd name="connsiteX0-101" fmla="*/ 0 w 1778000"/>
                <a:gd name="connsiteY0-102" fmla="*/ 932309 h 932312"/>
                <a:gd name="connsiteX1-103" fmla="*/ 914403 w 1778000"/>
                <a:gd name="connsiteY1-104" fmla="*/ 0 h 932312"/>
                <a:gd name="connsiteX2-105" fmla="*/ 1778000 w 1778000"/>
                <a:gd name="connsiteY2-106" fmla="*/ 976 h 932312"/>
                <a:gd name="connsiteX3-107" fmla="*/ 814919 w 1778000"/>
                <a:gd name="connsiteY3-108" fmla="*/ 932312 h 932312"/>
                <a:gd name="connsiteX4-109" fmla="*/ 0 w 1778000"/>
                <a:gd name="connsiteY4-110" fmla="*/ 932309 h 93231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78000" h="932312">
                  <a:moveTo>
                    <a:pt x="0" y="932309"/>
                  </a:moveTo>
                  <a:cubicBezTo>
                    <a:pt x="298450" y="616221"/>
                    <a:pt x="615953" y="307622"/>
                    <a:pt x="914403" y="0"/>
                  </a:cubicBezTo>
                  <a:lnTo>
                    <a:pt x="1778000" y="976"/>
                  </a:lnTo>
                  <a:lnTo>
                    <a:pt x="814919" y="932312"/>
                  </a:lnTo>
                  <a:lnTo>
                    <a:pt x="0" y="93230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48631" name="平行四边形 4"/>
            <p:cNvSpPr/>
            <p:nvPr/>
          </p:nvSpPr>
          <p:spPr>
            <a:xfrm rot="16200000" flipV="1">
              <a:off x="2811287" y="851023"/>
              <a:ext cx="960966" cy="473881"/>
            </a:xfrm>
            <a:custGeom>
              <a:avLst/>
              <a:gdLst>
                <a:gd name="connsiteX0" fmla="*/ 0 w 1515534"/>
                <a:gd name="connsiteY0" fmla="*/ 1540933 h 1540933"/>
                <a:gd name="connsiteX1" fmla="*/ 802218 w 1515534"/>
                <a:gd name="connsiteY1" fmla="*/ 0 h 1540933"/>
                <a:gd name="connsiteX2" fmla="*/ 1515534 w 1515534"/>
                <a:gd name="connsiteY2" fmla="*/ 0 h 1540933"/>
                <a:gd name="connsiteX3" fmla="*/ 713316 w 1515534"/>
                <a:gd name="connsiteY3" fmla="*/ 1540933 h 1540933"/>
                <a:gd name="connsiteX4" fmla="*/ 0 w 1515534"/>
                <a:gd name="connsiteY4" fmla="*/ 1540933 h 1540933"/>
                <a:gd name="connsiteX0-1" fmla="*/ 0 w 1515534"/>
                <a:gd name="connsiteY0-2" fmla="*/ 1540933 h 1540936"/>
                <a:gd name="connsiteX1-3" fmla="*/ 802218 w 1515534"/>
                <a:gd name="connsiteY1-4" fmla="*/ 0 h 1540936"/>
                <a:gd name="connsiteX2-5" fmla="*/ 1515534 w 1515534"/>
                <a:gd name="connsiteY2-6" fmla="*/ 0 h 1540936"/>
                <a:gd name="connsiteX3-7" fmla="*/ 823386 w 1515534"/>
                <a:gd name="connsiteY3-8" fmla="*/ 1540936 h 1540936"/>
                <a:gd name="connsiteX4-9" fmla="*/ 0 w 1515534"/>
                <a:gd name="connsiteY4-10" fmla="*/ 1540933 h 1540936"/>
                <a:gd name="connsiteX0-11" fmla="*/ 0 w 1794934"/>
                <a:gd name="connsiteY0-12" fmla="*/ 1540933 h 1540936"/>
                <a:gd name="connsiteX1-13" fmla="*/ 802218 w 1794934"/>
                <a:gd name="connsiteY1-14" fmla="*/ 0 h 1540936"/>
                <a:gd name="connsiteX2-15" fmla="*/ 1794934 w 1794934"/>
                <a:gd name="connsiteY2-16" fmla="*/ 609600 h 1540936"/>
                <a:gd name="connsiteX3-17" fmla="*/ 823386 w 1794934"/>
                <a:gd name="connsiteY3-18" fmla="*/ 1540936 h 1540936"/>
                <a:gd name="connsiteX4-19" fmla="*/ 0 w 1794934"/>
                <a:gd name="connsiteY4-20" fmla="*/ 1540933 h 1540936"/>
                <a:gd name="connsiteX0-21" fmla="*/ 0 w 1794934"/>
                <a:gd name="connsiteY0-22" fmla="*/ 931333 h 931336"/>
                <a:gd name="connsiteX1-23" fmla="*/ 785284 w 1794934"/>
                <a:gd name="connsiteY1-24" fmla="*/ 42333 h 931336"/>
                <a:gd name="connsiteX2-25" fmla="*/ 1794934 w 1794934"/>
                <a:gd name="connsiteY2-26" fmla="*/ 0 h 931336"/>
                <a:gd name="connsiteX3-27" fmla="*/ 823386 w 1794934"/>
                <a:gd name="connsiteY3-28" fmla="*/ 931336 h 931336"/>
                <a:gd name="connsiteX4-29" fmla="*/ 0 w 1794934"/>
                <a:gd name="connsiteY4-30" fmla="*/ 931333 h 931336"/>
                <a:gd name="connsiteX0-31" fmla="*/ 0 w 1794934"/>
                <a:gd name="connsiteY0-32" fmla="*/ 931333 h 931336"/>
                <a:gd name="connsiteX1-33" fmla="*/ 912284 w 1794934"/>
                <a:gd name="connsiteY1-34" fmla="*/ 16933 h 931336"/>
                <a:gd name="connsiteX2-35" fmla="*/ 1794934 w 1794934"/>
                <a:gd name="connsiteY2-36" fmla="*/ 0 h 931336"/>
                <a:gd name="connsiteX3-37" fmla="*/ 823386 w 1794934"/>
                <a:gd name="connsiteY3-38" fmla="*/ 931336 h 931336"/>
                <a:gd name="connsiteX4-39" fmla="*/ 0 w 1794934"/>
                <a:gd name="connsiteY4-40" fmla="*/ 931333 h 931336"/>
                <a:gd name="connsiteX0-41" fmla="*/ 0 w 1778000"/>
                <a:gd name="connsiteY0-42" fmla="*/ 931333 h 931336"/>
                <a:gd name="connsiteX1-43" fmla="*/ 895350 w 1778000"/>
                <a:gd name="connsiteY1-44" fmla="*/ 16933 h 931336"/>
                <a:gd name="connsiteX2-45" fmla="*/ 1778000 w 1778000"/>
                <a:gd name="connsiteY2-46" fmla="*/ 0 h 931336"/>
                <a:gd name="connsiteX3-47" fmla="*/ 806452 w 1778000"/>
                <a:gd name="connsiteY3-48" fmla="*/ 931336 h 931336"/>
                <a:gd name="connsiteX4-49" fmla="*/ 0 w 1778000"/>
                <a:gd name="connsiteY4-50" fmla="*/ 931333 h 931336"/>
                <a:gd name="connsiteX0-51" fmla="*/ 0 w 1778000"/>
                <a:gd name="connsiteY0-52" fmla="*/ 905933 h 931336"/>
                <a:gd name="connsiteX1-53" fmla="*/ 895350 w 1778000"/>
                <a:gd name="connsiteY1-54" fmla="*/ 16933 h 931336"/>
                <a:gd name="connsiteX2-55" fmla="*/ 1778000 w 1778000"/>
                <a:gd name="connsiteY2-56" fmla="*/ 0 h 931336"/>
                <a:gd name="connsiteX3-57" fmla="*/ 806452 w 1778000"/>
                <a:gd name="connsiteY3-58" fmla="*/ 931336 h 931336"/>
                <a:gd name="connsiteX4-59" fmla="*/ 0 w 1778000"/>
                <a:gd name="connsiteY4-60" fmla="*/ 905933 h 931336"/>
                <a:gd name="connsiteX0-61" fmla="*/ 0 w 1778000"/>
                <a:gd name="connsiteY0-62" fmla="*/ 905933 h 931336"/>
                <a:gd name="connsiteX1-63" fmla="*/ 895350 w 1778000"/>
                <a:gd name="connsiteY1-64" fmla="*/ 8466 h 931336"/>
                <a:gd name="connsiteX2-65" fmla="*/ 1778000 w 1778000"/>
                <a:gd name="connsiteY2-66" fmla="*/ 0 h 931336"/>
                <a:gd name="connsiteX3-67" fmla="*/ 806452 w 1778000"/>
                <a:gd name="connsiteY3-68" fmla="*/ 931336 h 931336"/>
                <a:gd name="connsiteX4-69" fmla="*/ 0 w 1778000"/>
                <a:gd name="connsiteY4-70" fmla="*/ 905933 h 931336"/>
                <a:gd name="connsiteX0-71" fmla="*/ 0 w 1778000"/>
                <a:gd name="connsiteY0-72" fmla="*/ 905933 h 931336"/>
                <a:gd name="connsiteX1-73" fmla="*/ 895350 w 1778000"/>
                <a:gd name="connsiteY1-74" fmla="*/ 8466 h 931336"/>
                <a:gd name="connsiteX2-75" fmla="*/ 1778000 w 1778000"/>
                <a:gd name="connsiteY2-76" fmla="*/ 0 h 931336"/>
                <a:gd name="connsiteX3-77" fmla="*/ 814919 w 1778000"/>
                <a:gd name="connsiteY3-78" fmla="*/ 931336 h 931336"/>
                <a:gd name="connsiteX4-79" fmla="*/ 0 w 1778000"/>
                <a:gd name="connsiteY4-80" fmla="*/ 905933 h 931336"/>
                <a:gd name="connsiteX0-81" fmla="*/ 0 w 1778000"/>
                <a:gd name="connsiteY0-82" fmla="*/ 931333 h 931336"/>
                <a:gd name="connsiteX1-83" fmla="*/ 895350 w 1778000"/>
                <a:gd name="connsiteY1-84" fmla="*/ 8466 h 931336"/>
                <a:gd name="connsiteX2-85" fmla="*/ 1778000 w 1778000"/>
                <a:gd name="connsiteY2-86" fmla="*/ 0 h 931336"/>
                <a:gd name="connsiteX3-87" fmla="*/ 814919 w 1778000"/>
                <a:gd name="connsiteY3-88" fmla="*/ 931336 h 931336"/>
                <a:gd name="connsiteX4-89" fmla="*/ 0 w 1778000"/>
                <a:gd name="connsiteY4-90" fmla="*/ 931333 h 931336"/>
                <a:gd name="connsiteX0-91" fmla="*/ 0 w 1778000"/>
                <a:gd name="connsiteY0-92" fmla="*/ 931333 h 931336"/>
                <a:gd name="connsiteX1-93" fmla="*/ 895350 w 1778000"/>
                <a:gd name="connsiteY1-94" fmla="*/ 8466 h 931336"/>
                <a:gd name="connsiteX2-95" fmla="*/ 1778000 w 1778000"/>
                <a:gd name="connsiteY2-96" fmla="*/ 0 h 931336"/>
                <a:gd name="connsiteX3-97" fmla="*/ 814919 w 1778000"/>
                <a:gd name="connsiteY3-98" fmla="*/ 931336 h 931336"/>
                <a:gd name="connsiteX4-99" fmla="*/ 0 w 1778000"/>
                <a:gd name="connsiteY4-100" fmla="*/ 931333 h 93133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78000" h="931336">
                  <a:moveTo>
                    <a:pt x="0" y="931333"/>
                  </a:moveTo>
                  <a:cubicBezTo>
                    <a:pt x="298450" y="615245"/>
                    <a:pt x="596900" y="316088"/>
                    <a:pt x="895350" y="8466"/>
                  </a:cubicBezTo>
                  <a:lnTo>
                    <a:pt x="1778000" y="0"/>
                  </a:lnTo>
                  <a:lnTo>
                    <a:pt x="814919" y="931336"/>
                  </a:lnTo>
                  <a:lnTo>
                    <a:pt x="0" y="93133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145737" name="直接连接符 7"/>
          <p:cNvCxnSpPr/>
          <p:nvPr/>
        </p:nvCxnSpPr>
        <p:spPr>
          <a:xfrm>
            <a:off x="620106" y="976757"/>
            <a:ext cx="11371262" cy="0"/>
          </a:xfrm>
          <a:prstGeom prst="line">
            <a:avLst/>
          </a:prstGeom>
          <a:ln>
            <a:solidFill>
              <a:srgbClr val="5B7899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8632" name="文本框 11"/>
          <p:cNvSpPr txBox="1"/>
          <p:nvPr/>
        </p:nvSpPr>
        <p:spPr>
          <a:xfrm>
            <a:off x="720312" y="522977"/>
            <a:ext cx="6093912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30557F"/>
                </a:solidFill>
                <a:latin typeface="华光标题宋_CNKI" panose="02000500000000000000" pitchFamily="2" charset="-122"/>
                <a:ea typeface="华光标题宋_CNKI" panose="02000500000000000000" pitchFamily="2" charset="-122"/>
              </a:rPr>
              <a:t>E</a:t>
            </a:r>
            <a:r>
              <a:rPr lang="en-US" altLang="zh-CN" sz="2400" dirty="0">
                <a:solidFill>
                  <a:srgbClr val="30557F"/>
                </a:solidFill>
                <a:latin typeface="华光标题宋_CNKI" panose="02000500000000000000" pitchFamily="2" charset="-122"/>
                <a:ea typeface="华光标题宋_CNKI" panose="02000500000000000000" pitchFamily="2" charset="-122"/>
              </a:rPr>
              <a:t>valuations</a:t>
            </a:r>
            <a:endParaRPr lang="en-US" altLang="zh-CN" sz="2400" dirty="0">
              <a:solidFill>
                <a:srgbClr val="30557F"/>
              </a:solidFill>
              <a:latin typeface="华光标题宋_CNKI" panose="02000500000000000000" pitchFamily="2" charset="-122"/>
              <a:ea typeface="华光标题宋_CNKI" panose="02000500000000000000" pitchFamily="2" charset="-122"/>
            </a:endParaRPr>
          </a:p>
        </p:txBody>
      </p:sp>
      <p:pic>
        <p:nvPicPr>
          <p:cNvPr id="6" name="图片 5" descr="截屏2023-11-26 21.05.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55" y="3429000"/>
            <a:ext cx="5254625" cy="2299970"/>
          </a:xfrm>
          <a:prstGeom prst="rect">
            <a:avLst/>
          </a:prstGeom>
        </p:spPr>
      </p:pic>
      <p:pic>
        <p:nvPicPr>
          <p:cNvPr id="7" name="图片 6" descr="截屏2023-11-26 21.05.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805" y="3469005"/>
            <a:ext cx="5444490" cy="23685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75970" y="1527175"/>
            <a:ext cx="2135505" cy="6038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lvl="0" indent="-285750" algn="l"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2800" b="1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Speedup</a:t>
            </a:r>
            <a:endParaRPr lang="en-US" altLang="zh-CN" sz="2800" b="1"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75945" y="2301875"/>
            <a:ext cx="68332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400">
                <a:solidFill>
                  <a:schemeClr val="tx1"/>
                </a:solidFill>
                <a:uFillTx/>
                <a:latin typeface="Times New Roman" panose="02020603050405020304" pitchFamily="18" charset="0"/>
              </a:rPr>
              <a:t>加速比为</a:t>
            </a:r>
            <a:r>
              <a:rPr lang="en-US" altLang="zh-CN" sz="2400">
                <a:solidFill>
                  <a:schemeClr val="tx1"/>
                </a:solidFill>
                <a:uFillTx/>
                <a:latin typeface="Times New Roman" panose="02020603050405020304" pitchFamily="18" charset="0"/>
              </a:rPr>
              <a:t>DGL</a:t>
            </a:r>
            <a:r>
              <a:rPr lang="zh-CN" altLang="en-US" sz="2400">
                <a:solidFill>
                  <a:schemeClr val="tx1"/>
                </a:solidFill>
                <a:uFillTx/>
                <a:latin typeface="Times New Roman" panose="02020603050405020304" pitchFamily="18" charset="0"/>
              </a:rPr>
              <a:t>的</a:t>
            </a:r>
            <a:r>
              <a:rPr lang="en-US" altLang="zh-CN" sz="2400">
                <a:solidFill>
                  <a:schemeClr val="tx1"/>
                </a:solidFill>
                <a:uFillTx/>
                <a:latin typeface="Times New Roman" panose="02020603050405020304" pitchFamily="18" charset="0"/>
              </a:rPr>
              <a:t>1.70</a:t>
            </a:r>
            <a:endParaRPr lang="en-US" altLang="zh-CN" sz="2400">
              <a:solidFill>
                <a:schemeClr val="tx1"/>
              </a:solidFill>
              <a:uFillTx/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400">
                <a:solidFill>
                  <a:schemeClr val="tx1"/>
                </a:solidFill>
                <a:uFillTx/>
                <a:latin typeface="Times New Roman" panose="02020603050405020304" pitchFamily="18" charset="0"/>
              </a:rPr>
              <a:t>GCN</a:t>
            </a:r>
            <a:r>
              <a:rPr lang="zh-CN" altLang="en-US" sz="2400">
                <a:solidFill>
                  <a:schemeClr val="tx1"/>
                </a:solidFill>
                <a:uFillTx/>
                <a:latin typeface="Times New Roman" panose="02020603050405020304" pitchFamily="18" charset="0"/>
              </a:rPr>
              <a:t>加速比为</a:t>
            </a:r>
            <a:r>
              <a:rPr lang="en-US" altLang="zh-CN" sz="2400">
                <a:solidFill>
                  <a:schemeClr val="tx1"/>
                </a:solidFill>
                <a:uFillTx/>
                <a:latin typeface="Times New Roman" panose="02020603050405020304" pitchFamily="18" charset="0"/>
              </a:rPr>
              <a:t>PyG</a:t>
            </a:r>
            <a:r>
              <a:rPr lang="zh-CN" altLang="en-US" sz="2400">
                <a:solidFill>
                  <a:schemeClr val="tx1"/>
                </a:solidFill>
                <a:uFillTx/>
                <a:latin typeface="Times New Roman" panose="02020603050405020304" pitchFamily="18" charset="0"/>
              </a:rPr>
              <a:t>的</a:t>
            </a:r>
            <a:r>
              <a:rPr lang="en-US" altLang="zh-CN" sz="2400">
                <a:solidFill>
                  <a:schemeClr val="tx1"/>
                </a:solidFill>
                <a:uFillTx/>
                <a:latin typeface="Times New Roman" panose="02020603050405020304" pitchFamily="18" charset="0"/>
              </a:rPr>
              <a:t>1.76</a:t>
            </a:r>
            <a:r>
              <a:rPr lang="zh-CN" altLang="en-US" sz="2400">
                <a:solidFill>
                  <a:schemeClr val="tx1"/>
                </a:solidFill>
                <a:uFillTx/>
                <a:latin typeface="Times New Roman" panose="02020603050405020304" pitchFamily="18" charset="0"/>
              </a:rPr>
              <a:t>，</a:t>
            </a:r>
            <a:r>
              <a:rPr lang="en-US" altLang="zh-CN" sz="2400">
                <a:solidFill>
                  <a:schemeClr val="tx1"/>
                </a:solidFill>
                <a:uFillTx/>
                <a:latin typeface="Times New Roman" panose="02020603050405020304" pitchFamily="18" charset="0"/>
              </a:rPr>
              <a:t>AGNN</a:t>
            </a:r>
            <a:r>
              <a:rPr lang="zh-CN" altLang="en-US" sz="2400">
                <a:solidFill>
                  <a:schemeClr val="tx1"/>
                </a:solidFill>
                <a:uFillTx/>
                <a:latin typeface="Times New Roman" panose="02020603050405020304" pitchFamily="18" charset="0"/>
              </a:rPr>
              <a:t>为</a:t>
            </a:r>
            <a:r>
              <a:rPr lang="en-US" altLang="zh-CN" sz="2400">
                <a:solidFill>
                  <a:schemeClr val="tx1"/>
                </a:solidFill>
                <a:uFillTx/>
                <a:latin typeface="Times New Roman" panose="02020603050405020304" pitchFamily="18" charset="0"/>
              </a:rPr>
              <a:t>2.82</a:t>
            </a:r>
            <a:endParaRPr lang="en-US" altLang="zh-CN" sz="2400">
              <a:solidFill>
                <a:schemeClr val="tx1"/>
              </a:solidFill>
              <a:uFillTx/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320478" y="0"/>
            <a:ext cx="2783840" cy="941089"/>
          </a:xfrm>
          <a:prstGeom prst="rect">
            <a:avLst/>
          </a:prstGeom>
        </p:spPr>
      </p:pic>
      <p:grpSp>
        <p:nvGrpSpPr>
          <p:cNvPr id="43" name="组合 2"/>
          <p:cNvGrpSpPr/>
          <p:nvPr/>
        </p:nvGrpSpPr>
        <p:grpSpPr>
          <a:xfrm flipH="1">
            <a:off x="-4" y="338203"/>
            <a:ext cx="620110" cy="953739"/>
            <a:chOff x="3054828" y="607481"/>
            <a:chExt cx="474380" cy="1417783"/>
          </a:xfrm>
          <a:gradFill flip="none" rotWithShape="1">
            <a:gsLst>
              <a:gs pos="5000">
                <a:schemeClr val="accent5">
                  <a:lumMod val="75000"/>
                </a:schemeClr>
              </a:gs>
              <a:gs pos="56000">
                <a:schemeClr val="accent5">
                  <a:lumMod val="40000"/>
                  <a:lumOff val="60000"/>
                </a:schemeClr>
              </a:gs>
              <a:gs pos="80000">
                <a:schemeClr val="accent5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</p:grpSpPr>
        <p:sp>
          <p:nvSpPr>
            <p:cNvPr id="1048630" name="平行四边形 4"/>
            <p:cNvSpPr/>
            <p:nvPr/>
          </p:nvSpPr>
          <p:spPr>
            <a:xfrm rot="5400000" flipH="1" flipV="1">
              <a:off x="2843643" y="1339700"/>
              <a:ext cx="896749" cy="474380"/>
            </a:xfrm>
            <a:custGeom>
              <a:avLst/>
              <a:gdLst>
                <a:gd name="connsiteX0" fmla="*/ 0 w 1515534"/>
                <a:gd name="connsiteY0" fmla="*/ 1540933 h 1540933"/>
                <a:gd name="connsiteX1" fmla="*/ 802218 w 1515534"/>
                <a:gd name="connsiteY1" fmla="*/ 0 h 1540933"/>
                <a:gd name="connsiteX2" fmla="*/ 1515534 w 1515534"/>
                <a:gd name="connsiteY2" fmla="*/ 0 h 1540933"/>
                <a:gd name="connsiteX3" fmla="*/ 713316 w 1515534"/>
                <a:gd name="connsiteY3" fmla="*/ 1540933 h 1540933"/>
                <a:gd name="connsiteX4" fmla="*/ 0 w 1515534"/>
                <a:gd name="connsiteY4" fmla="*/ 1540933 h 1540933"/>
                <a:gd name="connsiteX0-1" fmla="*/ 0 w 1515534"/>
                <a:gd name="connsiteY0-2" fmla="*/ 1540933 h 1540936"/>
                <a:gd name="connsiteX1-3" fmla="*/ 802218 w 1515534"/>
                <a:gd name="connsiteY1-4" fmla="*/ 0 h 1540936"/>
                <a:gd name="connsiteX2-5" fmla="*/ 1515534 w 1515534"/>
                <a:gd name="connsiteY2-6" fmla="*/ 0 h 1540936"/>
                <a:gd name="connsiteX3-7" fmla="*/ 823386 w 1515534"/>
                <a:gd name="connsiteY3-8" fmla="*/ 1540936 h 1540936"/>
                <a:gd name="connsiteX4-9" fmla="*/ 0 w 1515534"/>
                <a:gd name="connsiteY4-10" fmla="*/ 1540933 h 1540936"/>
                <a:gd name="connsiteX0-11" fmla="*/ 0 w 1794934"/>
                <a:gd name="connsiteY0-12" fmla="*/ 1540933 h 1540936"/>
                <a:gd name="connsiteX1-13" fmla="*/ 802218 w 1794934"/>
                <a:gd name="connsiteY1-14" fmla="*/ 0 h 1540936"/>
                <a:gd name="connsiteX2-15" fmla="*/ 1794934 w 1794934"/>
                <a:gd name="connsiteY2-16" fmla="*/ 609600 h 1540936"/>
                <a:gd name="connsiteX3-17" fmla="*/ 823386 w 1794934"/>
                <a:gd name="connsiteY3-18" fmla="*/ 1540936 h 1540936"/>
                <a:gd name="connsiteX4-19" fmla="*/ 0 w 1794934"/>
                <a:gd name="connsiteY4-20" fmla="*/ 1540933 h 1540936"/>
                <a:gd name="connsiteX0-21" fmla="*/ 0 w 1794934"/>
                <a:gd name="connsiteY0-22" fmla="*/ 931333 h 931336"/>
                <a:gd name="connsiteX1-23" fmla="*/ 785284 w 1794934"/>
                <a:gd name="connsiteY1-24" fmla="*/ 42333 h 931336"/>
                <a:gd name="connsiteX2-25" fmla="*/ 1794934 w 1794934"/>
                <a:gd name="connsiteY2-26" fmla="*/ 0 h 931336"/>
                <a:gd name="connsiteX3-27" fmla="*/ 823386 w 1794934"/>
                <a:gd name="connsiteY3-28" fmla="*/ 931336 h 931336"/>
                <a:gd name="connsiteX4-29" fmla="*/ 0 w 1794934"/>
                <a:gd name="connsiteY4-30" fmla="*/ 931333 h 931336"/>
                <a:gd name="connsiteX0-31" fmla="*/ 0 w 1794934"/>
                <a:gd name="connsiteY0-32" fmla="*/ 931333 h 931336"/>
                <a:gd name="connsiteX1-33" fmla="*/ 912284 w 1794934"/>
                <a:gd name="connsiteY1-34" fmla="*/ 16933 h 931336"/>
                <a:gd name="connsiteX2-35" fmla="*/ 1794934 w 1794934"/>
                <a:gd name="connsiteY2-36" fmla="*/ 0 h 931336"/>
                <a:gd name="connsiteX3-37" fmla="*/ 823386 w 1794934"/>
                <a:gd name="connsiteY3-38" fmla="*/ 931336 h 931336"/>
                <a:gd name="connsiteX4-39" fmla="*/ 0 w 1794934"/>
                <a:gd name="connsiteY4-40" fmla="*/ 931333 h 931336"/>
                <a:gd name="connsiteX0-41" fmla="*/ 0 w 1778000"/>
                <a:gd name="connsiteY0-42" fmla="*/ 931333 h 931336"/>
                <a:gd name="connsiteX1-43" fmla="*/ 895350 w 1778000"/>
                <a:gd name="connsiteY1-44" fmla="*/ 16933 h 931336"/>
                <a:gd name="connsiteX2-45" fmla="*/ 1778000 w 1778000"/>
                <a:gd name="connsiteY2-46" fmla="*/ 0 h 931336"/>
                <a:gd name="connsiteX3-47" fmla="*/ 806452 w 1778000"/>
                <a:gd name="connsiteY3-48" fmla="*/ 931336 h 931336"/>
                <a:gd name="connsiteX4-49" fmla="*/ 0 w 1778000"/>
                <a:gd name="connsiteY4-50" fmla="*/ 931333 h 931336"/>
                <a:gd name="connsiteX0-51" fmla="*/ 0 w 1778000"/>
                <a:gd name="connsiteY0-52" fmla="*/ 905933 h 931336"/>
                <a:gd name="connsiteX1-53" fmla="*/ 895350 w 1778000"/>
                <a:gd name="connsiteY1-54" fmla="*/ 16933 h 931336"/>
                <a:gd name="connsiteX2-55" fmla="*/ 1778000 w 1778000"/>
                <a:gd name="connsiteY2-56" fmla="*/ 0 h 931336"/>
                <a:gd name="connsiteX3-57" fmla="*/ 806452 w 1778000"/>
                <a:gd name="connsiteY3-58" fmla="*/ 931336 h 931336"/>
                <a:gd name="connsiteX4-59" fmla="*/ 0 w 1778000"/>
                <a:gd name="connsiteY4-60" fmla="*/ 905933 h 931336"/>
                <a:gd name="connsiteX0-61" fmla="*/ 0 w 1778000"/>
                <a:gd name="connsiteY0-62" fmla="*/ 905933 h 931336"/>
                <a:gd name="connsiteX1-63" fmla="*/ 895350 w 1778000"/>
                <a:gd name="connsiteY1-64" fmla="*/ 8466 h 931336"/>
                <a:gd name="connsiteX2-65" fmla="*/ 1778000 w 1778000"/>
                <a:gd name="connsiteY2-66" fmla="*/ 0 h 931336"/>
                <a:gd name="connsiteX3-67" fmla="*/ 806452 w 1778000"/>
                <a:gd name="connsiteY3-68" fmla="*/ 931336 h 931336"/>
                <a:gd name="connsiteX4-69" fmla="*/ 0 w 1778000"/>
                <a:gd name="connsiteY4-70" fmla="*/ 905933 h 931336"/>
                <a:gd name="connsiteX0-71" fmla="*/ 0 w 1778000"/>
                <a:gd name="connsiteY0-72" fmla="*/ 905933 h 931336"/>
                <a:gd name="connsiteX1-73" fmla="*/ 895350 w 1778000"/>
                <a:gd name="connsiteY1-74" fmla="*/ 8466 h 931336"/>
                <a:gd name="connsiteX2-75" fmla="*/ 1778000 w 1778000"/>
                <a:gd name="connsiteY2-76" fmla="*/ 0 h 931336"/>
                <a:gd name="connsiteX3-77" fmla="*/ 814919 w 1778000"/>
                <a:gd name="connsiteY3-78" fmla="*/ 931336 h 931336"/>
                <a:gd name="connsiteX4-79" fmla="*/ 0 w 1778000"/>
                <a:gd name="connsiteY4-80" fmla="*/ 905933 h 931336"/>
                <a:gd name="connsiteX0-81" fmla="*/ 0 w 1778000"/>
                <a:gd name="connsiteY0-82" fmla="*/ 931333 h 931336"/>
                <a:gd name="connsiteX1-83" fmla="*/ 895350 w 1778000"/>
                <a:gd name="connsiteY1-84" fmla="*/ 8466 h 931336"/>
                <a:gd name="connsiteX2-85" fmla="*/ 1778000 w 1778000"/>
                <a:gd name="connsiteY2-86" fmla="*/ 0 h 931336"/>
                <a:gd name="connsiteX3-87" fmla="*/ 814919 w 1778000"/>
                <a:gd name="connsiteY3-88" fmla="*/ 931336 h 931336"/>
                <a:gd name="connsiteX4-89" fmla="*/ 0 w 1778000"/>
                <a:gd name="connsiteY4-90" fmla="*/ 931333 h 931336"/>
                <a:gd name="connsiteX0-91" fmla="*/ 0 w 1778000"/>
                <a:gd name="connsiteY0-92" fmla="*/ 931333 h 931336"/>
                <a:gd name="connsiteX1-93" fmla="*/ 895350 w 1778000"/>
                <a:gd name="connsiteY1-94" fmla="*/ 8466 h 931336"/>
                <a:gd name="connsiteX2-95" fmla="*/ 1778000 w 1778000"/>
                <a:gd name="connsiteY2-96" fmla="*/ 0 h 931336"/>
                <a:gd name="connsiteX3-97" fmla="*/ 814919 w 1778000"/>
                <a:gd name="connsiteY3-98" fmla="*/ 931336 h 931336"/>
                <a:gd name="connsiteX4-99" fmla="*/ 0 w 1778000"/>
                <a:gd name="connsiteY4-100" fmla="*/ 931333 h 931336"/>
                <a:gd name="connsiteX0-101" fmla="*/ 0 w 1778000"/>
                <a:gd name="connsiteY0-102" fmla="*/ 932309 h 932312"/>
                <a:gd name="connsiteX1-103" fmla="*/ 914403 w 1778000"/>
                <a:gd name="connsiteY1-104" fmla="*/ 0 h 932312"/>
                <a:gd name="connsiteX2-105" fmla="*/ 1778000 w 1778000"/>
                <a:gd name="connsiteY2-106" fmla="*/ 976 h 932312"/>
                <a:gd name="connsiteX3-107" fmla="*/ 814919 w 1778000"/>
                <a:gd name="connsiteY3-108" fmla="*/ 932312 h 932312"/>
                <a:gd name="connsiteX4-109" fmla="*/ 0 w 1778000"/>
                <a:gd name="connsiteY4-110" fmla="*/ 932309 h 93231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78000" h="932312">
                  <a:moveTo>
                    <a:pt x="0" y="932309"/>
                  </a:moveTo>
                  <a:cubicBezTo>
                    <a:pt x="298450" y="616221"/>
                    <a:pt x="615953" y="307622"/>
                    <a:pt x="914403" y="0"/>
                  </a:cubicBezTo>
                  <a:lnTo>
                    <a:pt x="1778000" y="976"/>
                  </a:lnTo>
                  <a:lnTo>
                    <a:pt x="814919" y="932312"/>
                  </a:lnTo>
                  <a:lnTo>
                    <a:pt x="0" y="93230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48631" name="平行四边形 4"/>
            <p:cNvSpPr/>
            <p:nvPr/>
          </p:nvSpPr>
          <p:spPr>
            <a:xfrm rot="16200000" flipV="1">
              <a:off x="2811287" y="851023"/>
              <a:ext cx="960966" cy="473881"/>
            </a:xfrm>
            <a:custGeom>
              <a:avLst/>
              <a:gdLst>
                <a:gd name="connsiteX0" fmla="*/ 0 w 1515534"/>
                <a:gd name="connsiteY0" fmla="*/ 1540933 h 1540933"/>
                <a:gd name="connsiteX1" fmla="*/ 802218 w 1515534"/>
                <a:gd name="connsiteY1" fmla="*/ 0 h 1540933"/>
                <a:gd name="connsiteX2" fmla="*/ 1515534 w 1515534"/>
                <a:gd name="connsiteY2" fmla="*/ 0 h 1540933"/>
                <a:gd name="connsiteX3" fmla="*/ 713316 w 1515534"/>
                <a:gd name="connsiteY3" fmla="*/ 1540933 h 1540933"/>
                <a:gd name="connsiteX4" fmla="*/ 0 w 1515534"/>
                <a:gd name="connsiteY4" fmla="*/ 1540933 h 1540933"/>
                <a:gd name="connsiteX0-1" fmla="*/ 0 w 1515534"/>
                <a:gd name="connsiteY0-2" fmla="*/ 1540933 h 1540936"/>
                <a:gd name="connsiteX1-3" fmla="*/ 802218 w 1515534"/>
                <a:gd name="connsiteY1-4" fmla="*/ 0 h 1540936"/>
                <a:gd name="connsiteX2-5" fmla="*/ 1515534 w 1515534"/>
                <a:gd name="connsiteY2-6" fmla="*/ 0 h 1540936"/>
                <a:gd name="connsiteX3-7" fmla="*/ 823386 w 1515534"/>
                <a:gd name="connsiteY3-8" fmla="*/ 1540936 h 1540936"/>
                <a:gd name="connsiteX4-9" fmla="*/ 0 w 1515534"/>
                <a:gd name="connsiteY4-10" fmla="*/ 1540933 h 1540936"/>
                <a:gd name="connsiteX0-11" fmla="*/ 0 w 1794934"/>
                <a:gd name="connsiteY0-12" fmla="*/ 1540933 h 1540936"/>
                <a:gd name="connsiteX1-13" fmla="*/ 802218 w 1794934"/>
                <a:gd name="connsiteY1-14" fmla="*/ 0 h 1540936"/>
                <a:gd name="connsiteX2-15" fmla="*/ 1794934 w 1794934"/>
                <a:gd name="connsiteY2-16" fmla="*/ 609600 h 1540936"/>
                <a:gd name="connsiteX3-17" fmla="*/ 823386 w 1794934"/>
                <a:gd name="connsiteY3-18" fmla="*/ 1540936 h 1540936"/>
                <a:gd name="connsiteX4-19" fmla="*/ 0 w 1794934"/>
                <a:gd name="connsiteY4-20" fmla="*/ 1540933 h 1540936"/>
                <a:gd name="connsiteX0-21" fmla="*/ 0 w 1794934"/>
                <a:gd name="connsiteY0-22" fmla="*/ 931333 h 931336"/>
                <a:gd name="connsiteX1-23" fmla="*/ 785284 w 1794934"/>
                <a:gd name="connsiteY1-24" fmla="*/ 42333 h 931336"/>
                <a:gd name="connsiteX2-25" fmla="*/ 1794934 w 1794934"/>
                <a:gd name="connsiteY2-26" fmla="*/ 0 h 931336"/>
                <a:gd name="connsiteX3-27" fmla="*/ 823386 w 1794934"/>
                <a:gd name="connsiteY3-28" fmla="*/ 931336 h 931336"/>
                <a:gd name="connsiteX4-29" fmla="*/ 0 w 1794934"/>
                <a:gd name="connsiteY4-30" fmla="*/ 931333 h 931336"/>
                <a:gd name="connsiteX0-31" fmla="*/ 0 w 1794934"/>
                <a:gd name="connsiteY0-32" fmla="*/ 931333 h 931336"/>
                <a:gd name="connsiteX1-33" fmla="*/ 912284 w 1794934"/>
                <a:gd name="connsiteY1-34" fmla="*/ 16933 h 931336"/>
                <a:gd name="connsiteX2-35" fmla="*/ 1794934 w 1794934"/>
                <a:gd name="connsiteY2-36" fmla="*/ 0 h 931336"/>
                <a:gd name="connsiteX3-37" fmla="*/ 823386 w 1794934"/>
                <a:gd name="connsiteY3-38" fmla="*/ 931336 h 931336"/>
                <a:gd name="connsiteX4-39" fmla="*/ 0 w 1794934"/>
                <a:gd name="connsiteY4-40" fmla="*/ 931333 h 931336"/>
                <a:gd name="connsiteX0-41" fmla="*/ 0 w 1778000"/>
                <a:gd name="connsiteY0-42" fmla="*/ 931333 h 931336"/>
                <a:gd name="connsiteX1-43" fmla="*/ 895350 w 1778000"/>
                <a:gd name="connsiteY1-44" fmla="*/ 16933 h 931336"/>
                <a:gd name="connsiteX2-45" fmla="*/ 1778000 w 1778000"/>
                <a:gd name="connsiteY2-46" fmla="*/ 0 h 931336"/>
                <a:gd name="connsiteX3-47" fmla="*/ 806452 w 1778000"/>
                <a:gd name="connsiteY3-48" fmla="*/ 931336 h 931336"/>
                <a:gd name="connsiteX4-49" fmla="*/ 0 w 1778000"/>
                <a:gd name="connsiteY4-50" fmla="*/ 931333 h 931336"/>
                <a:gd name="connsiteX0-51" fmla="*/ 0 w 1778000"/>
                <a:gd name="connsiteY0-52" fmla="*/ 905933 h 931336"/>
                <a:gd name="connsiteX1-53" fmla="*/ 895350 w 1778000"/>
                <a:gd name="connsiteY1-54" fmla="*/ 16933 h 931336"/>
                <a:gd name="connsiteX2-55" fmla="*/ 1778000 w 1778000"/>
                <a:gd name="connsiteY2-56" fmla="*/ 0 h 931336"/>
                <a:gd name="connsiteX3-57" fmla="*/ 806452 w 1778000"/>
                <a:gd name="connsiteY3-58" fmla="*/ 931336 h 931336"/>
                <a:gd name="connsiteX4-59" fmla="*/ 0 w 1778000"/>
                <a:gd name="connsiteY4-60" fmla="*/ 905933 h 931336"/>
                <a:gd name="connsiteX0-61" fmla="*/ 0 w 1778000"/>
                <a:gd name="connsiteY0-62" fmla="*/ 905933 h 931336"/>
                <a:gd name="connsiteX1-63" fmla="*/ 895350 w 1778000"/>
                <a:gd name="connsiteY1-64" fmla="*/ 8466 h 931336"/>
                <a:gd name="connsiteX2-65" fmla="*/ 1778000 w 1778000"/>
                <a:gd name="connsiteY2-66" fmla="*/ 0 h 931336"/>
                <a:gd name="connsiteX3-67" fmla="*/ 806452 w 1778000"/>
                <a:gd name="connsiteY3-68" fmla="*/ 931336 h 931336"/>
                <a:gd name="connsiteX4-69" fmla="*/ 0 w 1778000"/>
                <a:gd name="connsiteY4-70" fmla="*/ 905933 h 931336"/>
                <a:gd name="connsiteX0-71" fmla="*/ 0 w 1778000"/>
                <a:gd name="connsiteY0-72" fmla="*/ 905933 h 931336"/>
                <a:gd name="connsiteX1-73" fmla="*/ 895350 w 1778000"/>
                <a:gd name="connsiteY1-74" fmla="*/ 8466 h 931336"/>
                <a:gd name="connsiteX2-75" fmla="*/ 1778000 w 1778000"/>
                <a:gd name="connsiteY2-76" fmla="*/ 0 h 931336"/>
                <a:gd name="connsiteX3-77" fmla="*/ 814919 w 1778000"/>
                <a:gd name="connsiteY3-78" fmla="*/ 931336 h 931336"/>
                <a:gd name="connsiteX4-79" fmla="*/ 0 w 1778000"/>
                <a:gd name="connsiteY4-80" fmla="*/ 905933 h 931336"/>
                <a:gd name="connsiteX0-81" fmla="*/ 0 w 1778000"/>
                <a:gd name="connsiteY0-82" fmla="*/ 931333 h 931336"/>
                <a:gd name="connsiteX1-83" fmla="*/ 895350 w 1778000"/>
                <a:gd name="connsiteY1-84" fmla="*/ 8466 h 931336"/>
                <a:gd name="connsiteX2-85" fmla="*/ 1778000 w 1778000"/>
                <a:gd name="connsiteY2-86" fmla="*/ 0 h 931336"/>
                <a:gd name="connsiteX3-87" fmla="*/ 814919 w 1778000"/>
                <a:gd name="connsiteY3-88" fmla="*/ 931336 h 931336"/>
                <a:gd name="connsiteX4-89" fmla="*/ 0 w 1778000"/>
                <a:gd name="connsiteY4-90" fmla="*/ 931333 h 931336"/>
                <a:gd name="connsiteX0-91" fmla="*/ 0 w 1778000"/>
                <a:gd name="connsiteY0-92" fmla="*/ 931333 h 931336"/>
                <a:gd name="connsiteX1-93" fmla="*/ 895350 w 1778000"/>
                <a:gd name="connsiteY1-94" fmla="*/ 8466 h 931336"/>
                <a:gd name="connsiteX2-95" fmla="*/ 1778000 w 1778000"/>
                <a:gd name="connsiteY2-96" fmla="*/ 0 h 931336"/>
                <a:gd name="connsiteX3-97" fmla="*/ 814919 w 1778000"/>
                <a:gd name="connsiteY3-98" fmla="*/ 931336 h 931336"/>
                <a:gd name="connsiteX4-99" fmla="*/ 0 w 1778000"/>
                <a:gd name="connsiteY4-100" fmla="*/ 931333 h 93133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78000" h="931336">
                  <a:moveTo>
                    <a:pt x="0" y="931333"/>
                  </a:moveTo>
                  <a:cubicBezTo>
                    <a:pt x="298450" y="615245"/>
                    <a:pt x="596900" y="316088"/>
                    <a:pt x="895350" y="8466"/>
                  </a:cubicBezTo>
                  <a:lnTo>
                    <a:pt x="1778000" y="0"/>
                  </a:lnTo>
                  <a:lnTo>
                    <a:pt x="814919" y="931336"/>
                  </a:lnTo>
                  <a:lnTo>
                    <a:pt x="0" y="93133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145737" name="直接连接符 7"/>
          <p:cNvCxnSpPr/>
          <p:nvPr/>
        </p:nvCxnSpPr>
        <p:spPr>
          <a:xfrm>
            <a:off x="620106" y="976757"/>
            <a:ext cx="11371262" cy="0"/>
          </a:xfrm>
          <a:prstGeom prst="line">
            <a:avLst/>
          </a:prstGeom>
          <a:ln>
            <a:solidFill>
              <a:srgbClr val="5B7899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8632" name="文本框 11"/>
          <p:cNvSpPr txBox="1"/>
          <p:nvPr/>
        </p:nvSpPr>
        <p:spPr>
          <a:xfrm>
            <a:off x="720312" y="522977"/>
            <a:ext cx="6093912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30557F"/>
                </a:solidFill>
                <a:latin typeface="华光标题宋_CNKI" panose="02000500000000000000" pitchFamily="2" charset="-122"/>
                <a:ea typeface="华光标题宋_CNKI" panose="02000500000000000000" pitchFamily="2" charset="-122"/>
              </a:rPr>
              <a:t>E</a:t>
            </a:r>
            <a:r>
              <a:rPr lang="en-US" altLang="zh-CN" sz="2400" dirty="0">
                <a:solidFill>
                  <a:srgbClr val="30557F"/>
                </a:solidFill>
                <a:latin typeface="华光标题宋_CNKI" panose="02000500000000000000" pitchFamily="2" charset="-122"/>
                <a:ea typeface="华光标题宋_CNKI" panose="02000500000000000000" pitchFamily="2" charset="-122"/>
              </a:rPr>
              <a:t>valuations</a:t>
            </a:r>
            <a:endParaRPr lang="en-US" altLang="zh-CN" sz="2400" dirty="0">
              <a:solidFill>
                <a:srgbClr val="30557F"/>
              </a:solidFill>
              <a:latin typeface="华光标题宋_CNKI" panose="02000500000000000000" pitchFamily="2" charset="-122"/>
              <a:ea typeface="华光标题宋_CNKI" panose="020005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75970" y="1527175"/>
            <a:ext cx="4576445" cy="6038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lvl="0" indent="-285750" algn="l"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2800" b="1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SGT Effectiveness</a:t>
            </a:r>
            <a:endParaRPr lang="en-US" altLang="zh-CN" sz="2800" b="1"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pic>
        <p:nvPicPr>
          <p:cNvPr id="3" name="图片 2" descr="截屏2023-11-26 21.19.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545" y="2759075"/>
            <a:ext cx="6346825" cy="24161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461000" y="5273675"/>
            <a:ext cx="73602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>
                <a:solidFill>
                  <a:schemeClr val="tx1"/>
                </a:solidFill>
                <a:uFillTx/>
                <a:latin typeface="Times New Roman" panose="02020603050405020304" pitchFamily="18" charset="0"/>
              </a:rPr>
              <a:t>显著减少了</a:t>
            </a:r>
            <a:r>
              <a:rPr lang="en-US" altLang="zh-CN" sz="2400">
                <a:solidFill>
                  <a:schemeClr val="tx1"/>
                </a:solidFill>
                <a:uFillTx/>
                <a:latin typeface="Times New Roman" panose="02020603050405020304" pitchFamily="18" charset="0"/>
              </a:rPr>
              <a:t>TCU</a:t>
            </a:r>
            <a:r>
              <a:rPr lang="zh-CN" altLang="en-US" sz="2400">
                <a:solidFill>
                  <a:schemeClr val="tx1"/>
                </a:solidFill>
                <a:uFillTx/>
                <a:latin typeface="Times New Roman" panose="02020603050405020304" pitchFamily="18" charset="0"/>
              </a:rPr>
              <a:t>块中的节点遍历数量（</a:t>
            </a:r>
            <a:r>
              <a:rPr lang="en-US" altLang="zh-CN" sz="2400">
                <a:solidFill>
                  <a:schemeClr val="tx1"/>
                </a:solidFill>
                <a:uFillTx/>
                <a:latin typeface="Times New Roman" panose="02020603050405020304" pitchFamily="18" charset="0"/>
              </a:rPr>
              <a:t>67.47%</a:t>
            </a:r>
            <a:r>
              <a:rPr lang="zh-CN" altLang="en-US" sz="2400">
                <a:solidFill>
                  <a:schemeClr val="tx1"/>
                </a:solidFill>
                <a:uFillTx/>
                <a:latin typeface="Times New Roman" panose="02020603050405020304" pitchFamily="18" charset="0"/>
              </a:rPr>
              <a:t>）</a:t>
            </a:r>
            <a:endParaRPr lang="zh-CN" altLang="en-US" sz="2400">
              <a:solidFill>
                <a:schemeClr val="tx1"/>
              </a:solidFill>
              <a:uFillTx/>
              <a:latin typeface="Times New Roman" panose="02020603050405020304" pitchFamily="18" charset="0"/>
            </a:endParaRPr>
          </a:p>
        </p:txBody>
      </p:sp>
      <p:pic>
        <p:nvPicPr>
          <p:cNvPr id="9" name="图片 8" descr="截屏2023-11-26 21.05.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30" y="2759075"/>
            <a:ext cx="5119370" cy="22161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41630" y="5273675"/>
            <a:ext cx="47059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400">
                <a:solidFill>
                  <a:schemeClr val="tx1"/>
                </a:solidFill>
                <a:uFillTx/>
                <a:latin typeface="Times New Roman" panose="02020603050405020304" pitchFamily="18" charset="0"/>
                <a:sym typeface="+mn-ea"/>
              </a:rPr>
              <a:t>SGT</a:t>
            </a:r>
            <a:r>
              <a:rPr lang="zh-CN" altLang="en-US" sz="2400">
                <a:solidFill>
                  <a:schemeClr val="tx1"/>
                </a:solidFill>
                <a:uFillTx/>
                <a:latin typeface="Times New Roman" panose="02020603050405020304" pitchFamily="18" charset="0"/>
                <a:sym typeface="+mn-ea"/>
              </a:rPr>
              <a:t>部分加速比为</a:t>
            </a:r>
            <a:r>
              <a:rPr lang="en-US" altLang="zh-CN" sz="2400">
                <a:solidFill>
                  <a:schemeClr val="tx1"/>
                </a:solidFill>
                <a:uFillTx/>
                <a:latin typeface="Times New Roman" panose="02020603050405020304" pitchFamily="18" charset="0"/>
                <a:sym typeface="+mn-ea"/>
              </a:rPr>
              <a:t>bSpMM</a:t>
            </a:r>
            <a:r>
              <a:rPr lang="zh-CN" altLang="en-US" sz="2400">
                <a:solidFill>
                  <a:schemeClr val="tx1"/>
                </a:solidFill>
                <a:uFillTx/>
                <a:latin typeface="Times New Roman" panose="02020603050405020304" pitchFamily="18" charset="0"/>
                <a:sym typeface="+mn-ea"/>
              </a:rPr>
              <a:t>的</a:t>
            </a:r>
            <a:r>
              <a:rPr lang="en-US" altLang="zh-CN" sz="2400">
                <a:solidFill>
                  <a:schemeClr val="tx1"/>
                </a:solidFill>
                <a:uFillTx/>
                <a:latin typeface="Times New Roman" panose="02020603050405020304" pitchFamily="18" charset="0"/>
                <a:sym typeface="+mn-ea"/>
              </a:rPr>
              <a:t>1.7</a:t>
            </a:r>
            <a:endParaRPr lang="en-US" altLang="zh-CN" sz="2400">
              <a:solidFill>
                <a:schemeClr val="tx1"/>
              </a:solidFill>
              <a:uFillTx/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320478" y="0"/>
            <a:ext cx="2783840" cy="941089"/>
          </a:xfrm>
          <a:prstGeom prst="rect">
            <a:avLst/>
          </a:prstGeom>
        </p:spPr>
      </p:pic>
      <p:grpSp>
        <p:nvGrpSpPr>
          <p:cNvPr id="43" name="组合 2"/>
          <p:cNvGrpSpPr/>
          <p:nvPr/>
        </p:nvGrpSpPr>
        <p:grpSpPr>
          <a:xfrm flipH="1">
            <a:off x="-4" y="338203"/>
            <a:ext cx="620110" cy="953739"/>
            <a:chOff x="3054828" y="607481"/>
            <a:chExt cx="474380" cy="1417783"/>
          </a:xfrm>
          <a:gradFill flip="none" rotWithShape="1">
            <a:gsLst>
              <a:gs pos="5000">
                <a:schemeClr val="accent5">
                  <a:lumMod val="75000"/>
                </a:schemeClr>
              </a:gs>
              <a:gs pos="56000">
                <a:schemeClr val="accent5">
                  <a:lumMod val="40000"/>
                  <a:lumOff val="60000"/>
                </a:schemeClr>
              </a:gs>
              <a:gs pos="80000">
                <a:schemeClr val="accent5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</p:grpSpPr>
        <p:sp>
          <p:nvSpPr>
            <p:cNvPr id="1048630" name="平行四边形 4"/>
            <p:cNvSpPr/>
            <p:nvPr/>
          </p:nvSpPr>
          <p:spPr>
            <a:xfrm rot="5400000" flipH="1" flipV="1">
              <a:off x="2843643" y="1339700"/>
              <a:ext cx="896749" cy="474380"/>
            </a:xfrm>
            <a:custGeom>
              <a:avLst/>
              <a:gdLst>
                <a:gd name="connsiteX0" fmla="*/ 0 w 1515534"/>
                <a:gd name="connsiteY0" fmla="*/ 1540933 h 1540933"/>
                <a:gd name="connsiteX1" fmla="*/ 802218 w 1515534"/>
                <a:gd name="connsiteY1" fmla="*/ 0 h 1540933"/>
                <a:gd name="connsiteX2" fmla="*/ 1515534 w 1515534"/>
                <a:gd name="connsiteY2" fmla="*/ 0 h 1540933"/>
                <a:gd name="connsiteX3" fmla="*/ 713316 w 1515534"/>
                <a:gd name="connsiteY3" fmla="*/ 1540933 h 1540933"/>
                <a:gd name="connsiteX4" fmla="*/ 0 w 1515534"/>
                <a:gd name="connsiteY4" fmla="*/ 1540933 h 1540933"/>
                <a:gd name="connsiteX0-1" fmla="*/ 0 w 1515534"/>
                <a:gd name="connsiteY0-2" fmla="*/ 1540933 h 1540936"/>
                <a:gd name="connsiteX1-3" fmla="*/ 802218 w 1515534"/>
                <a:gd name="connsiteY1-4" fmla="*/ 0 h 1540936"/>
                <a:gd name="connsiteX2-5" fmla="*/ 1515534 w 1515534"/>
                <a:gd name="connsiteY2-6" fmla="*/ 0 h 1540936"/>
                <a:gd name="connsiteX3-7" fmla="*/ 823386 w 1515534"/>
                <a:gd name="connsiteY3-8" fmla="*/ 1540936 h 1540936"/>
                <a:gd name="connsiteX4-9" fmla="*/ 0 w 1515534"/>
                <a:gd name="connsiteY4-10" fmla="*/ 1540933 h 1540936"/>
                <a:gd name="connsiteX0-11" fmla="*/ 0 w 1794934"/>
                <a:gd name="connsiteY0-12" fmla="*/ 1540933 h 1540936"/>
                <a:gd name="connsiteX1-13" fmla="*/ 802218 w 1794934"/>
                <a:gd name="connsiteY1-14" fmla="*/ 0 h 1540936"/>
                <a:gd name="connsiteX2-15" fmla="*/ 1794934 w 1794934"/>
                <a:gd name="connsiteY2-16" fmla="*/ 609600 h 1540936"/>
                <a:gd name="connsiteX3-17" fmla="*/ 823386 w 1794934"/>
                <a:gd name="connsiteY3-18" fmla="*/ 1540936 h 1540936"/>
                <a:gd name="connsiteX4-19" fmla="*/ 0 w 1794934"/>
                <a:gd name="connsiteY4-20" fmla="*/ 1540933 h 1540936"/>
                <a:gd name="connsiteX0-21" fmla="*/ 0 w 1794934"/>
                <a:gd name="connsiteY0-22" fmla="*/ 931333 h 931336"/>
                <a:gd name="connsiteX1-23" fmla="*/ 785284 w 1794934"/>
                <a:gd name="connsiteY1-24" fmla="*/ 42333 h 931336"/>
                <a:gd name="connsiteX2-25" fmla="*/ 1794934 w 1794934"/>
                <a:gd name="connsiteY2-26" fmla="*/ 0 h 931336"/>
                <a:gd name="connsiteX3-27" fmla="*/ 823386 w 1794934"/>
                <a:gd name="connsiteY3-28" fmla="*/ 931336 h 931336"/>
                <a:gd name="connsiteX4-29" fmla="*/ 0 w 1794934"/>
                <a:gd name="connsiteY4-30" fmla="*/ 931333 h 931336"/>
                <a:gd name="connsiteX0-31" fmla="*/ 0 w 1794934"/>
                <a:gd name="connsiteY0-32" fmla="*/ 931333 h 931336"/>
                <a:gd name="connsiteX1-33" fmla="*/ 912284 w 1794934"/>
                <a:gd name="connsiteY1-34" fmla="*/ 16933 h 931336"/>
                <a:gd name="connsiteX2-35" fmla="*/ 1794934 w 1794934"/>
                <a:gd name="connsiteY2-36" fmla="*/ 0 h 931336"/>
                <a:gd name="connsiteX3-37" fmla="*/ 823386 w 1794934"/>
                <a:gd name="connsiteY3-38" fmla="*/ 931336 h 931336"/>
                <a:gd name="connsiteX4-39" fmla="*/ 0 w 1794934"/>
                <a:gd name="connsiteY4-40" fmla="*/ 931333 h 931336"/>
                <a:gd name="connsiteX0-41" fmla="*/ 0 w 1778000"/>
                <a:gd name="connsiteY0-42" fmla="*/ 931333 h 931336"/>
                <a:gd name="connsiteX1-43" fmla="*/ 895350 w 1778000"/>
                <a:gd name="connsiteY1-44" fmla="*/ 16933 h 931336"/>
                <a:gd name="connsiteX2-45" fmla="*/ 1778000 w 1778000"/>
                <a:gd name="connsiteY2-46" fmla="*/ 0 h 931336"/>
                <a:gd name="connsiteX3-47" fmla="*/ 806452 w 1778000"/>
                <a:gd name="connsiteY3-48" fmla="*/ 931336 h 931336"/>
                <a:gd name="connsiteX4-49" fmla="*/ 0 w 1778000"/>
                <a:gd name="connsiteY4-50" fmla="*/ 931333 h 931336"/>
                <a:gd name="connsiteX0-51" fmla="*/ 0 w 1778000"/>
                <a:gd name="connsiteY0-52" fmla="*/ 905933 h 931336"/>
                <a:gd name="connsiteX1-53" fmla="*/ 895350 w 1778000"/>
                <a:gd name="connsiteY1-54" fmla="*/ 16933 h 931336"/>
                <a:gd name="connsiteX2-55" fmla="*/ 1778000 w 1778000"/>
                <a:gd name="connsiteY2-56" fmla="*/ 0 h 931336"/>
                <a:gd name="connsiteX3-57" fmla="*/ 806452 w 1778000"/>
                <a:gd name="connsiteY3-58" fmla="*/ 931336 h 931336"/>
                <a:gd name="connsiteX4-59" fmla="*/ 0 w 1778000"/>
                <a:gd name="connsiteY4-60" fmla="*/ 905933 h 931336"/>
                <a:gd name="connsiteX0-61" fmla="*/ 0 w 1778000"/>
                <a:gd name="connsiteY0-62" fmla="*/ 905933 h 931336"/>
                <a:gd name="connsiteX1-63" fmla="*/ 895350 w 1778000"/>
                <a:gd name="connsiteY1-64" fmla="*/ 8466 h 931336"/>
                <a:gd name="connsiteX2-65" fmla="*/ 1778000 w 1778000"/>
                <a:gd name="connsiteY2-66" fmla="*/ 0 h 931336"/>
                <a:gd name="connsiteX3-67" fmla="*/ 806452 w 1778000"/>
                <a:gd name="connsiteY3-68" fmla="*/ 931336 h 931336"/>
                <a:gd name="connsiteX4-69" fmla="*/ 0 w 1778000"/>
                <a:gd name="connsiteY4-70" fmla="*/ 905933 h 931336"/>
                <a:gd name="connsiteX0-71" fmla="*/ 0 w 1778000"/>
                <a:gd name="connsiteY0-72" fmla="*/ 905933 h 931336"/>
                <a:gd name="connsiteX1-73" fmla="*/ 895350 w 1778000"/>
                <a:gd name="connsiteY1-74" fmla="*/ 8466 h 931336"/>
                <a:gd name="connsiteX2-75" fmla="*/ 1778000 w 1778000"/>
                <a:gd name="connsiteY2-76" fmla="*/ 0 h 931336"/>
                <a:gd name="connsiteX3-77" fmla="*/ 814919 w 1778000"/>
                <a:gd name="connsiteY3-78" fmla="*/ 931336 h 931336"/>
                <a:gd name="connsiteX4-79" fmla="*/ 0 w 1778000"/>
                <a:gd name="connsiteY4-80" fmla="*/ 905933 h 931336"/>
                <a:gd name="connsiteX0-81" fmla="*/ 0 w 1778000"/>
                <a:gd name="connsiteY0-82" fmla="*/ 931333 h 931336"/>
                <a:gd name="connsiteX1-83" fmla="*/ 895350 w 1778000"/>
                <a:gd name="connsiteY1-84" fmla="*/ 8466 h 931336"/>
                <a:gd name="connsiteX2-85" fmla="*/ 1778000 w 1778000"/>
                <a:gd name="connsiteY2-86" fmla="*/ 0 h 931336"/>
                <a:gd name="connsiteX3-87" fmla="*/ 814919 w 1778000"/>
                <a:gd name="connsiteY3-88" fmla="*/ 931336 h 931336"/>
                <a:gd name="connsiteX4-89" fmla="*/ 0 w 1778000"/>
                <a:gd name="connsiteY4-90" fmla="*/ 931333 h 931336"/>
                <a:gd name="connsiteX0-91" fmla="*/ 0 w 1778000"/>
                <a:gd name="connsiteY0-92" fmla="*/ 931333 h 931336"/>
                <a:gd name="connsiteX1-93" fmla="*/ 895350 w 1778000"/>
                <a:gd name="connsiteY1-94" fmla="*/ 8466 h 931336"/>
                <a:gd name="connsiteX2-95" fmla="*/ 1778000 w 1778000"/>
                <a:gd name="connsiteY2-96" fmla="*/ 0 h 931336"/>
                <a:gd name="connsiteX3-97" fmla="*/ 814919 w 1778000"/>
                <a:gd name="connsiteY3-98" fmla="*/ 931336 h 931336"/>
                <a:gd name="connsiteX4-99" fmla="*/ 0 w 1778000"/>
                <a:gd name="connsiteY4-100" fmla="*/ 931333 h 931336"/>
                <a:gd name="connsiteX0-101" fmla="*/ 0 w 1778000"/>
                <a:gd name="connsiteY0-102" fmla="*/ 932309 h 932312"/>
                <a:gd name="connsiteX1-103" fmla="*/ 914403 w 1778000"/>
                <a:gd name="connsiteY1-104" fmla="*/ 0 h 932312"/>
                <a:gd name="connsiteX2-105" fmla="*/ 1778000 w 1778000"/>
                <a:gd name="connsiteY2-106" fmla="*/ 976 h 932312"/>
                <a:gd name="connsiteX3-107" fmla="*/ 814919 w 1778000"/>
                <a:gd name="connsiteY3-108" fmla="*/ 932312 h 932312"/>
                <a:gd name="connsiteX4-109" fmla="*/ 0 w 1778000"/>
                <a:gd name="connsiteY4-110" fmla="*/ 932309 h 93231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78000" h="932312">
                  <a:moveTo>
                    <a:pt x="0" y="932309"/>
                  </a:moveTo>
                  <a:cubicBezTo>
                    <a:pt x="298450" y="616221"/>
                    <a:pt x="615953" y="307622"/>
                    <a:pt x="914403" y="0"/>
                  </a:cubicBezTo>
                  <a:lnTo>
                    <a:pt x="1778000" y="976"/>
                  </a:lnTo>
                  <a:lnTo>
                    <a:pt x="814919" y="932312"/>
                  </a:lnTo>
                  <a:lnTo>
                    <a:pt x="0" y="93230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48631" name="平行四边形 4"/>
            <p:cNvSpPr/>
            <p:nvPr/>
          </p:nvSpPr>
          <p:spPr>
            <a:xfrm rot="16200000" flipV="1">
              <a:off x="2811287" y="851023"/>
              <a:ext cx="960966" cy="473881"/>
            </a:xfrm>
            <a:custGeom>
              <a:avLst/>
              <a:gdLst>
                <a:gd name="connsiteX0" fmla="*/ 0 w 1515534"/>
                <a:gd name="connsiteY0" fmla="*/ 1540933 h 1540933"/>
                <a:gd name="connsiteX1" fmla="*/ 802218 w 1515534"/>
                <a:gd name="connsiteY1" fmla="*/ 0 h 1540933"/>
                <a:gd name="connsiteX2" fmla="*/ 1515534 w 1515534"/>
                <a:gd name="connsiteY2" fmla="*/ 0 h 1540933"/>
                <a:gd name="connsiteX3" fmla="*/ 713316 w 1515534"/>
                <a:gd name="connsiteY3" fmla="*/ 1540933 h 1540933"/>
                <a:gd name="connsiteX4" fmla="*/ 0 w 1515534"/>
                <a:gd name="connsiteY4" fmla="*/ 1540933 h 1540933"/>
                <a:gd name="connsiteX0-1" fmla="*/ 0 w 1515534"/>
                <a:gd name="connsiteY0-2" fmla="*/ 1540933 h 1540936"/>
                <a:gd name="connsiteX1-3" fmla="*/ 802218 w 1515534"/>
                <a:gd name="connsiteY1-4" fmla="*/ 0 h 1540936"/>
                <a:gd name="connsiteX2-5" fmla="*/ 1515534 w 1515534"/>
                <a:gd name="connsiteY2-6" fmla="*/ 0 h 1540936"/>
                <a:gd name="connsiteX3-7" fmla="*/ 823386 w 1515534"/>
                <a:gd name="connsiteY3-8" fmla="*/ 1540936 h 1540936"/>
                <a:gd name="connsiteX4-9" fmla="*/ 0 w 1515534"/>
                <a:gd name="connsiteY4-10" fmla="*/ 1540933 h 1540936"/>
                <a:gd name="connsiteX0-11" fmla="*/ 0 w 1794934"/>
                <a:gd name="connsiteY0-12" fmla="*/ 1540933 h 1540936"/>
                <a:gd name="connsiteX1-13" fmla="*/ 802218 w 1794934"/>
                <a:gd name="connsiteY1-14" fmla="*/ 0 h 1540936"/>
                <a:gd name="connsiteX2-15" fmla="*/ 1794934 w 1794934"/>
                <a:gd name="connsiteY2-16" fmla="*/ 609600 h 1540936"/>
                <a:gd name="connsiteX3-17" fmla="*/ 823386 w 1794934"/>
                <a:gd name="connsiteY3-18" fmla="*/ 1540936 h 1540936"/>
                <a:gd name="connsiteX4-19" fmla="*/ 0 w 1794934"/>
                <a:gd name="connsiteY4-20" fmla="*/ 1540933 h 1540936"/>
                <a:gd name="connsiteX0-21" fmla="*/ 0 w 1794934"/>
                <a:gd name="connsiteY0-22" fmla="*/ 931333 h 931336"/>
                <a:gd name="connsiteX1-23" fmla="*/ 785284 w 1794934"/>
                <a:gd name="connsiteY1-24" fmla="*/ 42333 h 931336"/>
                <a:gd name="connsiteX2-25" fmla="*/ 1794934 w 1794934"/>
                <a:gd name="connsiteY2-26" fmla="*/ 0 h 931336"/>
                <a:gd name="connsiteX3-27" fmla="*/ 823386 w 1794934"/>
                <a:gd name="connsiteY3-28" fmla="*/ 931336 h 931336"/>
                <a:gd name="connsiteX4-29" fmla="*/ 0 w 1794934"/>
                <a:gd name="connsiteY4-30" fmla="*/ 931333 h 931336"/>
                <a:gd name="connsiteX0-31" fmla="*/ 0 w 1794934"/>
                <a:gd name="connsiteY0-32" fmla="*/ 931333 h 931336"/>
                <a:gd name="connsiteX1-33" fmla="*/ 912284 w 1794934"/>
                <a:gd name="connsiteY1-34" fmla="*/ 16933 h 931336"/>
                <a:gd name="connsiteX2-35" fmla="*/ 1794934 w 1794934"/>
                <a:gd name="connsiteY2-36" fmla="*/ 0 h 931336"/>
                <a:gd name="connsiteX3-37" fmla="*/ 823386 w 1794934"/>
                <a:gd name="connsiteY3-38" fmla="*/ 931336 h 931336"/>
                <a:gd name="connsiteX4-39" fmla="*/ 0 w 1794934"/>
                <a:gd name="connsiteY4-40" fmla="*/ 931333 h 931336"/>
                <a:gd name="connsiteX0-41" fmla="*/ 0 w 1778000"/>
                <a:gd name="connsiteY0-42" fmla="*/ 931333 h 931336"/>
                <a:gd name="connsiteX1-43" fmla="*/ 895350 w 1778000"/>
                <a:gd name="connsiteY1-44" fmla="*/ 16933 h 931336"/>
                <a:gd name="connsiteX2-45" fmla="*/ 1778000 w 1778000"/>
                <a:gd name="connsiteY2-46" fmla="*/ 0 h 931336"/>
                <a:gd name="connsiteX3-47" fmla="*/ 806452 w 1778000"/>
                <a:gd name="connsiteY3-48" fmla="*/ 931336 h 931336"/>
                <a:gd name="connsiteX4-49" fmla="*/ 0 w 1778000"/>
                <a:gd name="connsiteY4-50" fmla="*/ 931333 h 931336"/>
                <a:gd name="connsiteX0-51" fmla="*/ 0 w 1778000"/>
                <a:gd name="connsiteY0-52" fmla="*/ 905933 h 931336"/>
                <a:gd name="connsiteX1-53" fmla="*/ 895350 w 1778000"/>
                <a:gd name="connsiteY1-54" fmla="*/ 16933 h 931336"/>
                <a:gd name="connsiteX2-55" fmla="*/ 1778000 w 1778000"/>
                <a:gd name="connsiteY2-56" fmla="*/ 0 h 931336"/>
                <a:gd name="connsiteX3-57" fmla="*/ 806452 w 1778000"/>
                <a:gd name="connsiteY3-58" fmla="*/ 931336 h 931336"/>
                <a:gd name="connsiteX4-59" fmla="*/ 0 w 1778000"/>
                <a:gd name="connsiteY4-60" fmla="*/ 905933 h 931336"/>
                <a:gd name="connsiteX0-61" fmla="*/ 0 w 1778000"/>
                <a:gd name="connsiteY0-62" fmla="*/ 905933 h 931336"/>
                <a:gd name="connsiteX1-63" fmla="*/ 895350 w 1778000"/>
                <a:gd name="connsiteY1-64" fmla="*/ 8466 h 931336"/>
                <a:gd name="connsiteX2-65" fmla="*/ 1778000 w 1778000"/>
                <a:gd name="connsiteY2-66" fmla="*/ 0 h 931336"/>
                <a:gd name="connsiteX3-67" fmla="*/ 806452 w 1778000"/>
                <a:gd name="connsiteY3-68" fmla="*/ 931336 h 931336"/>
                <a:gd name="connsiteX4-69" fmla="*/ 0 w 1778000"/>
                <a:gd name="connsiteY4-70" fmla="*/ 905933 h 931336"/>
                <a:gd name="connsiteX0-71" fmla="*/ 0 w 1778000"/>
                <a:gd name="connsiteY0-72" fmla="*/ 905933 h 931336"/>
                <a:gd name="connsiteX1-73" fmla="*/ 895350 w 1778000"/>
                <a:gd name="connsiteY1-74" fmla="*/ 8466 h 931336"/>
                <a:gd name="connsiteX2-75" fmla="*/ 1778000 w 1778000"/>
                <a:gd name="connsiteY2-76" fmla="*/ 0 h 931336"/>
                <a:gd name="connsiteX3-77" fmla="*/ 814919 w 1778000"/>
                <a:gd name="connsiteY3-78" fmla="*/ 931336 h 931336"/>
                <a:gd name="connsiteX4-79" fmla="*/ 0 w 1778000"/>
                <a:gd name="connsiteY4-80" fmla="*/ 905933 h 931336"/>
                <a:gd name="connsiteX0-81" fmla="*/ 0 w 1778000"/>
                <a:gd name="connsiteY0-82" fmla="*/ 931333 h 931336"/>
                <a:gd name="connsiteX1-83" fmla="*/ 895350 w 1778000"/>
                <a:gd name="connsiteY1-84" fmla="*/ 8466 h 931336"/>
                <a:gd name="connsiteX2-85" fmla="*/ 1778000 w 1778000"/>
                <a:gd name="connsiteY2-86" fmla="*/ 0 h 931336"/>
                <a:gd name="connsiteX3-87" fmla="*/ 814919 w 1778000"/>
                <a:gd name="connsiteY3-88" fmla="*/ 931336 h 931336"/>
                <a:gd name="connsiteX4-89" fmla="*/ 0 w 1778000"/>
                <a:gd name="connsiteY4-90" fmla="*/ 931333 h 931336"/>
                <a:gd name="connsiteX0-91" fmla="*/ 0 w 1778000"/>
                <a:gd name="connsiteY0-92" fmla="*/ 931333 h 931336"/>
                <a:gd name="connsiteX1-93" fmla="*/ 895350 w 1778000"/>
                <a:gd name="connsiteY1-94" fmla="*/ 8466 h 931336"/>
                <a:gd name="connsiteX2-95" fmla="*/ 1778000 w 1778000"/>
                <a:gd name="connsiteY2-96" fmla="*/ 0 h 931336"/>
                <a:gd name="connsiteX3-97" fmla="*/ 814919 w 1778000"/>
                <a:gd name="connsiteY3-98" fmla="*/ 931336 h 931336"/>
                <a:gd name="connsiteX4-99" fmla="*/ 0 w 1778000"/>
                <a:gd name="connsiteY4-100" fmla="*/ 931333 h 93133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78000" h="931336">
                  <a:moveTo>
                    <a:pt x="0" y="931333"/>
                  </a:moveTo>
                  <a:cubicBezTo>
                    <a:pt x="298450" y="615245"/>
                    <a:pt x="596900" y="316088"/>
                    <a:pt x="895350" y="8466"/>
                  </a:cubicBezTo>
                  <a:lnTo>
                    <a:pt x="1778000" y="0"/>
                  </a:lnTo>
                  <a:lnTo>
                    <a:pt x="814919" y="931336"/>
                  </a:lnTo>
                  <a:lnTo>
                    <a:pt x="0" y="93133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145737" name="直接连接符 7"/>
          <p:cNvCxnSpPr/>
          <p:nvPr/>
        </p:nvCxnSpPr>
        <p:spPr>
          <a:xfrm>
            <a:off x="620106" y="976757"/>
            <a:ext cx="11371262" cy="0"/>
          </a:xfrm>
          <a:prstGeom prst="line">
            <a:avLst/>
          </a:prstGeom>
          <a:ln>
            <a:solidFill>
              <a:srgbClr val="5B7899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8632" name="文本框 11"/>
          <p:cNvSpPr txBox="1"/>
          <p:nvPr/>
        </p:nvSpPr>
        <p:spPr>
          <a:xfrm>
            <a:off x="720312" y="522977"/>
            <a:ext cx="6093912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30557F"/>
                </a:solidFill>
                <a:latin typeface="华光标题宋_CNKI" panose="02000500000000000000" pitchFamily="2" charset="-122"/>
                <a:ea typeface="华光标题宋_CNKI" panose="02000500000000000000" pitchFamily="2" charset="-122"/>
              </a:rPr>
              <a:t>E</a:t>
            </a:r>
            <a:r>
              <a:rPr lang="en-US" altLang="zh-CN" sz="2400" dirty="0">
                <a:solidFill>
                  <a:srgbClr val="30557F"/>
                </a:solidFill>
                <a:latin typeface="华光标题宋_CNKI" panose="02000500000000000000" pitchFamily="2" charset="-122"/>
                <a:ea typeface="华光标题宋_CNKI" panose="02000500000000000000" pitchFamily="2" charset="-122"/>
              </a:rPr>
              <a:t>valuations</a:t>
            </a:r>
            <a:endParaRPr lang="en-US" altLang="zh-CN" sz="2400" dirty="0">
              <a:solidFill>
                <a:srgbClr val="30557F"/>
              </a:solidFill>
              <a:latin typeface="华光标题宋_CNKI" panose="02000500000000000000" pitchFamily="2" charset="-122"/>
              <a:ea typeface="华光标题宋_CNKI" panose="020005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75970" y="1527175"/>
            <a:ext cx="4576445" cy="6038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lvl="0" indent="-285750" algn="l"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2800" b="1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Warps per Block</a:t>
            </a:r>
            <a:endParaRPr lang="en-US" altLang="zh-CN" sz="2800" b="1"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pic>
        <p:nvPicPr>
          <p:cNvPr id="2" name="图片 1" descr="截屏2023-11-26 21.24.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425" y="2263140"/>
            <a:ext cx="7174230" cy="2849880"/>
          </a:xfrm>
          <a:prstGeom prst="rect">
            <a:avLst/>
          </a:prstGeom>
        </p:spPr>
      </p:pic>
      <p:pic>
        <p:nvPicPr>
          <p:cNvPr id="4" name="图片 3" descr="截屏2023-11-26 21.26.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05" y="4080510"/>
            <a:ext cx="3741420" cy="5041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0175" y="2824480"/>
            <a:ext cx="44888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400"/>
              <a:t>随着</a:t>
            </a:r>
            <a:r>
              <a:rPr lang="en-US" altLang="zh-CN" sz="2400"/>
              <a:t>warp</a:t>
            </a:r>
            <a:r>
              <a:rPr lang="zh-CN" altLang="en-US" sz="2400"/>
              <a:t>数量增加，访问全局内存效率降低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1" name="图片占位符 10"/>
          <p:cNvPicPr>
            <a:picLocks noChangeAspect="1"/>
          </p:cNvPicPr>
          <p:nvPr/>
        </p:nvPicPr>
        <p:blipFill rotWithShape="1">
          <a:blip r:embed="rId1"/>
          <a:srcRect l="19084" t="8356" r="1467" b="8356"/>
          <a:stretch>
            <a:fillRect/>
          </a:stretch>
        </p:blipFill>
        <p:spPr>
          <a:xfrm>
            <a:off x="0" y="0"/>
            <a:ext cx="7283115" cy="6858000"/>
          </a:xfrm>
          <a:prstGeom prst="rect">
            <a:avLst/>
          </a:prstGeom>
        </p:spPr>
      </p:pic>
      <p:sp>
        <p:nvSpPr>
          <p:cNvPr id="1048720" name="矩形 2"/>
          <p:cNvSpPr/>
          <p:nvPr/>
        </p:nvSpPr>
        <p:spPr>
          <a:xfrm>
            <a:off x="0" y="0"/>
            <a:ext cx="1218184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43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1048721" name="矩形 1"/>
          <p:cNvSpPr/>
          <p:nvPr/>
        </p:nvSpPr>
        <p:spPr>
          <a:xfrm>
            <a:off x="0" y="-12700"/>
            <a:ext cx="12181840" cy="68707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  <a:alpha val="0"/>
                </a:schemeClr>
              </a:gs>
              <a:gs pos="67000">
                <a:schemeClr val="accent1">
                  <a:lumMod val="20000"/>
                  <a:lumOff val="80000"/>
                </a:schemeClr>
              </a:gs>
              <a:gs pos="99000">
                <a:schemeClr val="accent5">
                  <a:lumMod val="30000"/>
                  <a:lumOff val="70000"/>
                </a:schemeClr>
              </a:gs>
              <a:gs pos="100000">
                <a:schemeClr val="accent5">
                  <a:lumMod val="45000"/>
                  <a:lumOff val="5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kern="1200" cap="none" spc="300" normalizeH="0" baseline="0" noProof="0" dirty="0">
              <a:ln>
                <a:noFill/>
              </a:ln>
              <a:solidFill>
                <a:srgbClr val="315682"/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pic>
        <p:nvPicPr>
          <p:cNvPr id="2097172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06186" y="0"/>
            <a:ext cx="3823147" cy="1292431"/>
          </a:xfrm>
          <a:prstGeom prst="rect">
            <a:avLst/>
          </a:prstGeom>
        </p:spPr>
      </p:pic>
      <p:sp>
        <p:nvSpPr>
          <p:cNvPr id="1048722" name="文本框 7"/>
          <p:cNvSpPr txBox="1"/>
          <p:nvPr/>
        </p:nvSpPr>
        <p:spPr>
          <a:xfrm>
            <a:off x="8361680" y="2570319"/>
            <a:ext cx="4500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spc="300" dirty="0">
                <a:solidFill>
                  <a:srgbClr val="315682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</a:rPr>
              <a:t>THANKS</a:t>
            </a:r>
            <a:endParaRPr lang="zh-CN" altLang="en-US" sz="6000" b="1" spc="300" dirty="0">
              <a:solidFill>
                <a:srgbClr val="315682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048725" name="矩形 12"/>
          <p:cNvSpPr/>
          <p:nvPr/>
        </p:nvSpPr>
        <p:spPr>
          <a:xfrm>
            <a:off x="6221730" y="4518660"/>
            <a:ext cx="5960110" cy="34544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华中科技大学</a:t>
            </a:r>
            <a:r>
              <a:rPr lang="en-US" altLang="zh-CN" spc="3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2023</a:t>
            </a: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级  计算机</a:t>
            </a:r>
            <a:r>
              <a:rPr lang="zh-CN" altLang="en-US" spc="3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科学与技术学院 </a:t>
            </a:r>
            <a:endParaRPr lang="zh-CN" altLang="en-US" spc="3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48726" name="文本框 14"/>
          <p:cNvSpPr txBox="1"/>
          <p:nvPr/>
        </p:nvSpPr>
        <p:spPr>
          <a:xfrm>
            <a:off x="9570720" y="6345283"/>
            <a:ext cx="6558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100" dirty="0">
                <a:solidFill>
                  <a:srgbClr val="315682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明德厚学   求是创新</a:t>
            </a:r>
            <a:endParaRPr lang="zh-CN" altLang="en-US" sz="1800" spc="100" dirty="0">
              <a:solidFill>
                <a:srgbClr val="315682"/>
              </a:solidFill>
              <a:latin typeface="Arial" panose="020B0604020202090204" pitchFamily="34" charset="0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48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图片 34"/>
          <p:cNvPicPr>
            <a:picLocks noChangeAspect="1"/>
          </p:cNvPicPr>
          <p:nvPr/>
        </p:nvPicPr>
        <p:blipFill rotWithShape="1">
          <a:blip r:embed="rId1"/>
          <a:srcRect t="54189"/>
          <a:stretch>
            <a:fillRect/>
          </a:stretch>
        </p:blipFill>
        <p:spPr>
          <a:xfrm>
            <a:off x="0" y="1772"/>
            <a:ext cx="10709838" cy="4902976"/>
          </a:xfrm>
          <a:prstGeom prst="rect">
            <a:avLst/>
          </a:prstGeom>
        </p:spPr>
      </p:pic>
      <p:pic>
        <p:nvPicPr>
          <p:cNvPr id="2097156" name="图片 29"/>
          <p:cNvPicPr>
            <a:picLocks noChangeAspect="1"/>
          </p:cNvPicPr>
          <p:nvPr/>
        </p:nvPicPr>
        <p:blipFill rotWithShape="1">
          <a:blip r:embed="rId2"/>
          <a:srcRect l="15338" b="53100"/>
          <a:stretch>
            <a:fillRect/>
          </a:stretch>
        </p:blipFill>
        <p:spPr>
          <a:xfrm>
            <a:off x="-13574" y="2223139"/>
            <a:ext cx="8368603" cy="4635939"/>
          </a:xfrm>
          <a:prstGeom prst="rect">
            <a:avLst/>
          </a:prstGeom>
        </p:spPr>
      </p:pic>
      <p:pic>
        <p:nvPicPr>
          <p:cNvPr id="2097155" name="图片 32"/>
          <p:cNvPicPr>
            <a:picLocks noChangeAspect="1"/>
          </p:cNvPicPr>
          <p:nvPr/>
        </p:nvPicPr>
        <p:blipFill rotWithShape="1">
          <a:blip r:embed="rId3"/>
          <a:srcRect l="53884" t="41510" r="-53884" b="273"/>
          <a:stretch>
            <a:fillRect/>
          </a:stretch>
        </p:blipFill>
        <p:spPr>
          <a:xfrm>
            <a:off x="-33895" y="139072"/>
            <a:ext cx="10345750" cy="6018974"/>
          </a:xfrm>
          <a:prstGeom prst="rect">
            <a:avLst/>
          </a:prstGeom>
        </p:spPr>
      </p:pic>
      <p:sp>
        <p:nvSpPr>
          <p:cNvPr id="1048594" name="文本框 6"/>
          <p:cNvSpPr txBox="1">
            <a:spLocks noChangeArrowheads="1"/>
          </p:cNvSpPr>
          <p:nvPr/>
        </p:nvSpPr>
        <p:spPr bwMode="auto">
          <a:xfrm>
            <a:off x="8756162" y="1039721"/>
            <a:ext cx="1616075" cy="42037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135" dirty="0">
                <a:solidFill>
                  <a:srgbClr val="345780"/>
                </a:solidFill>
                <a:latin typeface="+mn-ea"/>
                <a:ea typeface="+mn-ea"/>
              </a:rPr>
              <a:t>I</a:t>
            </a:r>
            <a:r>
              <a:rPr lang="en-US" altLang="zh-CN" sz="2135" dirty="0">
                <a:solidFill>
                  <a:srgbClr val="345780"/>
                </a:solidFill>
                <a:latin typeface="+mn-ea"/>
                <a:ea typeface="+mn-ea"/>
              </a:rPr>
              <a:t>ntroduction</a:t>
            </a:r>
            <a:endParaRPr lang="en-US" altLang="zh-CN" sz="2135" dirty="0">
              <a:solidFill>
                <a:srgbClr val="345780"/>
              </a:solidFill>
              <a:latin typeface="+mn-ea"/>
              <a:ea typeface="+mn-ea"/>
            </a:endParaRPr>
          </a:p>
        </p:txBody>
      </p:sp>
      <p:sp>
        <p:nvSpPr>
          <p:cNvPr id="1048596" name="文本框 6"/>
          <p:cNvSpPr txBox="1">
            <a:spLocks noChangeArrowheads="1"/>
          </p:cNvSpPr>
          <p:nvPr/>
        </p:nvSpPr>
        <p:spPr bwMode="auto">
          <a:xfrm>
            <a:off x="8759338" y="2303598"/>
            <a:ext cx="3185795" cy="42037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135" dirty="0">
                <a:solidFill>
                  <a:srgbClr val="345780"/>
                </a:solidFill>
                <a:latin typeface="+mn-ea"/>
                <a:ea typeface="+mn-ea"/>
              </a:rPr>
              <a:t>Background </a:t>
            </a:r>
            <a:endParaRPr lang="en-US" altLang="zh-CN" sz="2135" dirty="0">
              <a:solidFill>
                <a:srgbClr val="345780"/>
              </a:solidFill>
              <a:latin typeface="+mn-ea"/>
              <a:ea typeface="+mn-ea"/>
            </a:endParaRPr>
          </a:p>
        </p:txBody>
      </p:sp>
      <p:sp>
        <p:nvSpPr>
          <p:cNvPr id="1048598" name="文本框 6"/>
          <p:cNvSpPr txBox="1">
            <a:spLocks noChangeArrowheads="1"/>
          </p:cNvSpPr>
          <p:nvPr/>
        </p:nvSpPr>
        <p:spPr bwMode="auto">
          <a:xfrm>
            <a:off x="8802518" y="3639010"/>
            <a:ext cx="1252220" cy="42037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135" dirty="0">
                <a:solidFill>
                  <a:srgbClr val="345780"/>
                </a:solidFill>
                <a:latin typeface="+mn-ea"/>
                <a:ea typeface="+mn-ea"/>
              </a:rPr>
              <a:t>Solutions</a:t>
            </a:r>
            <a:endParaRPr lang="en-US" altLang="zh-CN" sz="2135" dirty="0">
              <a:solidFill>
                <a:srgbClr val="345780"/>
              </a:solidFill>
              <a:latin typeface="+mn-ea"/>
              <a:ea typeface="+mn-ea"/>
            </a:endParaRPr>
          </a:p>
        </p:txBody>
      </p:sp>
      <p:sp>
        <p:nvSpPr>
          <p:cNvPr id="1048600" name="文本框 6"/>
          <p:cNvSpPr txBox="1">
            <a:spLocks noChangeArrowheads="1"/>
          </p:cNvSpPr>
          <p:nvPr/>
        </p:nvSpPr>
        <p:spPr bwMode="auto">
          <a:xfrm>
            <a:off x="8820297" y="4853748"/>
            <a:ext cx="1491615" cy="42037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135" dirty="0">
                <a:solidFill>
                  <a:srgbClr val="345780"/>
                </a:solidFill>
                <a:latin typeface="+mn-ea"/>
                <a:ea typeface="+mn-ea"/>
              </a:rPr>
              <a:t>Evaluations</a:t>
            </a:r>
            <a:endParaRPr lang="en-US" altLang="zh-CN" sz="2135" dirty="0">
              <a:solidFill>
                <a:srgbClr val="345780"/>
              </a:solidFill>
              <a:latin typeface="+mn-ea"/>
              <a:ea typeface="+mn-ea"/>
            </a:endParaRPr>
          </a:p>
        </p:txBody>
      </p:sp>
      <p:grpSp>
        <p:nvGrpSpPr>
          <p:cNvPr id="33" name="组合 9"/>
          <p:cNvGrpSpPr/>
          <p:nvPr/>
        </p:nvGrpSpPr>
        <p:grpSpPr>
          <a:xfrm>
            <a:off x="8158415" y="908588"/>
            <a:ext cx="677030" cy="644252"/>
            <a:chOff x="5316408" y="1023858"/>
            <a:chExt cx="507772" cy="483189"/>
          </a:xfrm>
        </p:grpSpPr>
        <p:sp>
          <p:nvSpPr>
            <p:cNvPr id="1048602" name="椭圆 10"/>
            <p:cNvSpPr/>
            <p:nvPr/>
          </p:nvSpPr>
          <p:spPr>
            <a:xfrm>
              <a:off x="5316408" y="1023858"/>
              <a:ext cx="483189" cy="483189"/>
            </a:xfrm>
            <a:prstGeom prst="ellipse">
              <a:avLst/>
            </a:prstGeom>
            <a:solidFill>
              <a:srgbClr val="3457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85A299"/>
                </a:solidFill>
              </a:endParaRPr>
            </a:p>
          </p:txBody>
        </p:sp>
        <p:sp>
          <p:nvSpPr>
            <p:cNvPr id="1048603" name="矩形 11"/>
            <p:cNvSpPr/>
            <p:nvPr/>
          </p:nvSpPr>
          <p:spPr bwMode="auto">
            <a:xfrm>
              <a:off x="5344121" y="1034619"/>
              <a:ext cx="480059" cy="4376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kern="100" dirty="0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  <a:cs typeface="Times New Roman" panose="02020603050405020304" pitchFamily="18" charset="0"/>
                </a:rPr>
                <a:t>01</a:t>
              </a:r>
              <a:endParaRPr lang="zh-CN" altLang="en-US" sz="3200" kern="1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4" name="组合 12"/>
          <p:cNvGrpSpPr/>
          <p:nvPr/>
        </p:nvGrpSpPr>
        <p:grpSpPr>
          <a:xfrm>
            <a:off x="8186913" y="2194378"/>
            <a:ext cx="677030" cy="644252"/>
            <a:chOff x="5316408" y="1023858"/>
            <a:chExt cx="507772" cy="483189"/>
          </a:xfrm>
        </p:grpSpPr>
        <p:sp>
          <p:nvSpPr>
            <p:cNvPr id="1048604" name="椭圆 13"/>
            <p:cNvSpPr/>
            <p:nvPr/>
          </p:nvSpPr>
          <p:spPr>
            <a:xfrm>
              <a:off x="5316408" y="1023858"/>
              <a:ext cx="483189" cy="483189"/>
            </a:xfrm>
            <a:prstGeom prst="ellipse">
              <a:avLst/>
            </a:prstGeom>
            <a:solidFill>
              <a:srgbClr val="3457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85A299"/>
                </a:solidFill>
              </a:endParaRPr>
            </a:p>
          </p:txBody>
        </p:sp>
        <p:sp>
          <p:nvSpPr>
            <p:cNvPr id="1048605" name="矩形 14"/>
            <p:cNvSpPr/>
            <p:nvPr/>
          </p:nvSpPr>
          <p:spPr bwMode="auto">
            <a:xfrm>
              <a:off x="5344121" y="1034619"/>
              <a:ext cx="480059" cy="4376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kern="100" dirty="0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  <a:cs typeface="Times New Roman" panose="02020603050405020304" pitchFamily="18" charset="0"/>
                </a:rPr>
                <a:t>02</a:t>
              </a:r>
              <a:endParaRPr lang="zh-CN" altLang="en-US" sz="3200" kern="1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5" name="组合 15"/>
          <p:cNvGrpSpPr/>
          <p:nvPr/>
        </p:nvGrpSpPr>
        <p:grpSpPr>
          <a:xfrm>
            <a:off x="8182655" y="3516979"/>
            <a:ext cx="677030" cy="644252"/>
            <a:chOff x="5316408" y="1023858"/>
            <a:chExt cx="507772" cy="483189"/>
          </a:xfrm>
        </p:grpSpPr>
        <p:sp>
          <p:nvSpPr>
            <p:cNvPr id="1048606" name="椭圆 16"/>
            <p:cNvSpPr/>
            <p:nvPr/>
          </p:nvSpPr>
          <p:spPr>
            <a:xfrm>
              <a:off x="5316408" y="1023858"/>
              <a:ext cx="483189" cy="483189"/>
            </a:xfrm>
            <a:prstGeom prst="ellipse">
              <a:avLst/>
            </a:prstGeom>
            <a:solidFill>
              <a:srgbClr val="3457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85A299"/>
                </a:solidFill>
              </a:endParaRPr>
            </a:p>
          </p:txBody>
        </p:sp>
        <p:sp>
          <p:nvSpPr>
            <p:cNvPr id="1048607" name="矩形 17"/>
            <p:cNvSpPr/>
            <p:nvPr/>
          </p:nvSpPr>
          <p:spPr bwMode="auto">
            <a:xfrm>
              <a:off x="5344121" y="1034619"/>
              <a:ext cx="480059" cy="4376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kern="100" dirty="0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  <a:cs typeface="Times New Roman" panose="02020603050405020304" pitchFamily="18" charset="0"/>
                </a:rPr>
                <a:t>03</a:t>
              </a:r>
              <a:endParaRPr lang="zh-CN" altLang="en-US" sz="3200" kern="1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6" name="组合 18"/>
          <p:cNvGrpSpPr/>
          <p:nvPr/>
        </p:nvGrpSpPr>
        <p:grpSpPr>
          <a:xfrm>
            <a:off x="8219606" y="4728174"/>
            <a:ext cx="677030" cy="644252"/>
            <a:chOff x="5316408" y="1023858"/>
            <a:chExt cx="507772" cy="483189"/>
          </a:xfrm>
        </p:grpSpPr>
        <p:sp>
          <p:nvSpPr>
            <p:cNvPr id="1048608" name="椭圆 19"/>
            <p:cNvSpPr/>
            <p:nvPr/>
          </p:nvSpPr>
          <p:spPr>
            <a:xfrm>
              <a:off x="5316408" y="1023858"/>
              <a:ext cx="483189" cy="483189"/>
            </a:xfrm>
            <a:prstGeom prst="ellipse">
              <a:avLst/>
            </a:prstGeom>
            <a:solidFill>
              <a:srgbClr val="3457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85A299"/>
                </a:solidFill>
              </a:endParaRPr>
            </a:p>
          </p:txBody>
        </p:sp>
        <p:sp>
          <p:nvSpPr>
            <p:cNvPr id="1048609" name="矩形 20"/>
            <p:cNvSpPr/>
            <p:nvPr/>
          </p:nvSpPr>
          <p:spPr bwMode="auto">
            <a:xfrm>
              <a:off x="5344121" y="1034619"/>
              <a:ext cx="480059" cy="4376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kern="100" dirty="0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  <a:cs typeface="Times New Roman" panose="02020603050405020304" pitchFamily="18" charset="0"/>
                </a:rPr>
                <a:t>04</a:t>
              </a:r>
              <a:endParaRPr lang="zh-CN" altLang="en-US" sz="3200" kern="1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048610" name="标题 1"/>
          <p:cNvSpPr txBox="1"/>
          <p:nvPr/>
        </p:nvSpPr>
        <p:spPr>
          <a:xfrm>
            <a:off x="937790" y="814563"/>
            <a:ext cx="2893102" cy="14790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dist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accent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j-cs"/>
              </a:defRPr>
            </a:lvl1pPr>
          </a:lstStyle>
          <a:p>
            <a:pPr algn="just"/>
            <a:r>
              <a:rPr lang="zh-CN" altLang="en-US" dirty="0">
                <a:solidFill>
                  <a:srgbClr val="3F6188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目  录</a:t>
            </a:r>
            <a:endParaRPr lang="zh-CN" altLang="en-US" dirty="0">
              <a:solidFill>
                <a:srgbClr val="3F6188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048611" name="文本占位符 2"/>
          <p:cNvSpPr txBox="1"/>
          <p:nvPr/>
        </p:nvSpPr>
        <p:spPr>
          <a:xfrm>
            <a:off x="-33464" y="1786991"/>
            <a:ext cx="4140200" cy="1479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zh-CN" altLang="en-US" sz="4800" kern="120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zh-CN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zh-CN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zh-CN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dirty="0">
                <a:solidFill>
                  <a:srgbClr val="3F6188"/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contents</a:t>
            </a:r>
            <a:endParaRPr lang="en-US" sz="3600" dirty="0">
              <a:solidFill>
                <a:srgbClr val="3F6188"/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pic>
        <p:nvPicPr>
          <p:cNvPr id="2097157" name="图片 3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40941" y="14472"/>
            <a:ext cx="2059340" cy="69616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9869" y="-56271"/>
            <a:ext cx="2783840" cy="941089"/>
          </a:xfrm>
          <a:prstGeom prst="rect">
            <a:avLst/>
          </a:prstGeom>
        </p:spPr>
      </p:pic>
      <p:cxnSp>
        <p:nvCxnSpPr>
          <p:cNvPr id="11" name="直接连接符 11"/>
          <p:cNvCxnSpPr/>
          <p:nvPr/>
        </p:nvCxnSpPr>
        <p:spPr>
          <a:xfrm>
            <a:off x="5708337" y="6050179"/>
            <a:ext cx="648366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2"/>
          <p:cNvCxnSpPr/>
          <p:nvPr/>
        </p:nvCxnSpPr>
        <p:spPr>
          <a:xfrm>
            <a:off x="7495953" y="6544340"/>
            <a:ext cx="46960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5"/>
          <p:cNvCxnSpPr/>
          <p:nvPr/>
        </p:nvCxnSpPr>
        <p:spPr>
          <a:xfrm>
            <a:off x="11710341" y="3"/>
            <a:ext cx="0" cy="685799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标题 1"/>
          <p:cNvSpPr>
            <a:spLocks noGrp="1"/>
          </p:cNvSpPr>
          <p:nvPr/>
        </p:nvSpPr>
        <p:spPr>
          <a:xfrm>
            <a:off x="1919728" y="3104880"/>
            <a:ext cx="8352367" cy="6477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spc="30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99"/>
                </a:solidFill>
                <a:latin typeface="Times New Roman" panose="02020603050405020304" pitchFamily="18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99"/>
                </a:solidFill>
                <a:latin typeface="Times New Roman" panose="02020603050405020304" pitchFamily="18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99"/>
                </a:solidFill>
                <a:latin typeface="Times New Roman" panose="02020603050405020304" pitchFamily="18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99"/>
                </a:solidFill>
                <a:latin typeface="Times New Roman" panose="02020603050405020304" pitchFamily="18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99"/>
                </a:solidFill>
                <a:latin typeface="Times New Roman" panose="02020603050405020304" pitchFamily="18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99"/>
                </a:solidFill>
                <a:latin typeface="Times New Roman" panose="02020603050405020304" pitchFamily="18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99"/>
                </a:solidFill>
                <a:latin typeface="Times New Roman" panose="02020603050405020304" pitchFamily="18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99"/>
                </a:solidFill>
                <a:latin typeface="Times New Roman" panose="02020603050405020304" pitchFamily="18" charset="0"/>
                <a:ea typeface="宋体" pitchFamily="2" charset="-122"/>
              </a:defRPr>
            </a:lvl9pPr>
          </a:lstStyle>
          <a:p>
            <a:pPr algn="ctr"/>
            <a:r>
              <a:rPr lang="en-US" altLang="zh-CN"/>
              <a:t>I</a:t>
            </a:r>
            <a:r>
              <a:rPr lang="zh-CN" altLang="en-US"/>
              <a:t>ntroduction</a:t>
            </a:r>
            <a:r>
              <a:rPr lang="en-US" altLang="zh-CN"/>
              <a:t>&amp;</a:t>
            </a:r>
            <a:r>
              <a:rPr lang="en-US" altLang="zh-CN"/>
              <a:t>Background</a:t>
            </a:r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320478" y="0"/>
            <a:ext cx="2783840" cy="941089"/>
          </a:xfrm>
          <a:prstGeom prst="rect">
            <a:avLst/>
          </a:prstGeom>
        </p:spPr>
      </p:pic>
      <p:grpSp>
        <p:nvGrpSpPr>
          <p:cNvPr id="40" name="组合 2"/>
          <p:cNvGrpSpPr/>
          <p:nvPr/>
        </p:nvGrpSpPr>
        <p:grpSpPr>
          <a:xfrm flipH="1">
            <a:off x="-4" y="338203"/>
            <a:ext cx="620110" cy="953739"/>
            <a:chOff x="3054828" y="607481"/>
            <a:chExt cx="474380" cy="1417783"/>
          </a:xfrm>
          <a:gradFill flip="none" rotWithShape="1">
            <a:gsLst>
              <a:gs pos="5000">
                <a:schemeClr val="accent5">
                  <a:lumMod val="75000"/>
                </a:schemeClr>
              </a:gs>
              <a:gs pos="56000">
                <a:schemeClr val="accent5">
                  <a:lumMod val="40000"/>
                  <a:lumOff val="60000"/>
                </a:schemeClr>
              </a:gs>
              <a:gs pos="80000">
                <a:schemeClr val="accent5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</p:grpSpPr>
        <p:sp>
          <p:nvSpPr>
            <p:cNvPr id="1048620" name="平行四边形 4"/>
            <p:cNvSpPr/>
            <p:nvPr/>
          </p:nvSpPr>
          <p:spPr>
            <a:xfrm rot="5400000" flipH="1" flipV="1">
              <a:off x="2843643" y="1339700"/>
              <a:ext cx="896749" cy="474380"/>
            </a:xfrm>
            <a:custGeom>
              <a:avLst/>
              <a:gdLst>
                <a:gd name="connsiteX0" fmla="*/ 0 w 1515534"/>
                <a:gd name="connsiteY0" fmla="*/ 1540933 h 1540933"/>
                <a:gd name="connsiteX1" fmla="*/ 802218 w 1515534"/>
                <a:gd name="connsiteY1" fmla="*/ 0 h 1540933"/>
                <a:gd name="connsiteX2" fmla="*/ 1515534 w 1515534"/>
                <a:gd name="connsiteY2" fmla="*/ 0 h 1540933"/>
                <a:gd name="connsiteX3" fmla="*/ 713316 w 1515534"/>
                <a:gd name="connsiteY3" fmla="*/ 1540933 h 1540933"/>
                <a:gd name="connsiteX4" fmla="*/ 0 w 1515534"/>
                <a:gd name="connsiteY4" fmla="*/ 1540933 h 1540933"/>
                <a:gd name="connsiteX0-1" fmla="*/ 0 w 1515534"/>
                <a:gd name="connsiteY0-2" fmla="*/ 1540933 h 1540936"/>
                <a:gd name="connsiteX1-3" fmla="*/ 802218 w 1515534"/>
                <a:gd name="connsiteY1-4" fmla="*/ 0 h 1540936"/>
                <a:gd name="connsiteX2-5" fmla="*/ 1515534 w 1515534"/>
                <a:gd name="connsiteY2-6" fmla="*/ 0 h 1540936"/>
                <a:gd name="connsiteX3-7" fmla="*/ 823386 w 1515534"/>
                <a:gd name="connsiteY3-8" fmla="*/ 1540936 h 1540936"/>
                <a:gd name="connsiteX4-9" fmla="*/ 0 w 1515534"/>
                <a:gd name="connsiteY4-10" fmla="*/ 1540933 h 1540936"/>
                <a:gd name="connsiteX0-11" fmla="*/ 0 w 1794934"/>
                <a:gd name="connsiteY0-12" fmla="*/ 1540933 h 1540936"/>
                <a:gd name="connsiteX1-13" fmla="*/ 802218 w 1794934"/>
                <a:gd name="connsiteY1-14" fmla="*/ 0 h 1540936"/>
                <a:gd name="connsiteX2-15" fmla="*/ 1794934 w 1794934"/>
                <a:gd name="connsiteY2-16" fmla="*/ 609600 h 1540936"/>
                <a:gd name="connsiteX3-17" fmla="*/ 823386 w 1794934"/>
                <a:gd name="connsiteY3-18" fmla="*/ 1540936 h 1540936"/>
                <a:gd name="connsiteX4-19" fmla="*/ 0 w 1794934"/>
                <a:gd name="connsiteY4-20" fmla="*/ 1540933 h 1540936"/>
                <a:gd name="connsiteX0-21" fmla="*/ 0 w 1794934"/>
                <a:gd name="connsiteY0-22" fmla="*/ 931333 h 931336"/>
                <a:gd name="connsiteX1-23" fmla="*/ 785284 w 1794934"/>
                <a:gd name="connsiteY1-24" fmla="*/ 42333 h 931336"/>
                <a:gd name="connsiteX2-25" fmla="*/ 1794934 w 1794934"/>
                <a:gd name="connsiteY2-26" fmla="*/ 0 h 931336"/>
                <a:gd name="connsiteX3-27" fmla="*/ 823386 w 1794934"/>
                <a:gd name="connsiteY3-28" fmla="*/ 931336 h 931336"/>
                <a:gd name="connsiteX4-29" fmla="*/ 0 w 1794934"/>
                <a:gd name="connsiteY4-30" fmla="*/ 931333 h 931336"/>
                <a:gd name="connsiteX0-31" fmla="*/ 0 w 1794934"/>
                <a:gd name="connsiteY0-32" fmla="*/ 931333 h 931336"/>
                <a:gd name="connsiteX1-33" fmla="*/ 912284 w 1794934"/>
                <a:gd name="connsiteY1-34" fmla="*/ 16933 h 931336"/>
                <a:gd name="connsiteX2-35" fmla="*/ 1794934 w 1794934"/>
                <a:gd name="connsiteY2-36" fmla="*/ 0 h 931336"/>
                <a:gd name="connsiteX3-37" fmla="*/ 823386 w 1794934"/>
                <a:gd name="connsiteY3-38" fmla="*/ 931336 h 931336"/>
                <a:gd name="connsiteX4-39" fmla="*/ 0 w 1794934"/>
                <a:gd name="connsiteY4-40" fmla="*/ 931333 h 931336"/>
                <a:gd name="connsiteX0-41" fmla="*/ 0 w 1778000"/>
                <a:gd name="connsiteY0-42" fmla="*/ 931333 h 931336"/>
                <a:gd name="connsiteX1-43" fmla="*/ 895350 w 1778000"/>
                <a:gd name="connsiteY1-44" fmla="*/ 16933 h 931336"/>
                <a:gd name="connsiteX2-45" fmla="*/ 1778000 w 1778000"/>
                <a:gd name="connsiteY2-46" fmla="*/ 0 h 931336"/>
                <a:gd name="connsiteX3-47" fmla="*/ 806452 w 1778000"/>
                <a:gd name="connsiteY3-48" fmla="*/ 931336 h 931336"/>
                <a:gd name="connsiteX4-49" fmla="*/ 0 w 1778000"/>
                <a:gd name="connsiteY4-50" fmla="*/ 931333 h 931336"/>
                <a:gd name="connsiteX0-51" fmla="*/ 0 w 1778000"/>
                <a:gd name="connsiteY0-52" fmla="*/ 905933 h 931336"/>
                <a:gd name="connsiteX1-53" fmla="*/ 895350 w 1778000"/>
                <a:gd name="connsiteY1-54" fmla="*/ 16933 h 931336"/>
                <a:gd name="connsiteX2-55" fmla="*/ 1778000 w 1778000"/>
                <a:gd name="connsiteY2-56" fmla="*/ 0 h 931336"/>
                <a:gd name="connsiteX3-57" fmla="*/ 806452 w 1778000"/>
                <a:gd name="connsiteY3-58" fmla="*/ 931336 h 931336"/>
                <a:gd name="connsiteX4-59" fmla="*/ 0 w 1778000"/>
                <a:gd name="connsiteY4-60" fmla="*/ 905933 h 931336"/>
                <a:gd name="connsiteX0-61" fmla="*/ 0 w 1778000"/>
                <a:gd name="connsiteY0-62" fmla="*/ 905933 h 931336"/>
                <a:gd name="connsiteX1-63" fmla="*/ 895350 w 1778000"/>
                <a:gd name="connsiteY1-64" fmla="*/ 8466 h 931336"/>
                <a:gd name="connsiteX2-65" fmla="*/ 1778000 w 1778000"/>
                <a:gd name="connsiteY2-66" fmla="*/ 0 h 931336"/>
                <a:gd name="connsiteX3-67" fmla="*/ 806452 w 1778000"/>
                <a:gd name="connsiteY3-68" fmla="*/ 931336 h 931336"/>
                <a:gd name="connsiteX4-69" fmla="*/ 0 w 1778000"/>
                <a:gd name="connsiteY4-70" fmla="*/ 905933 h 931336"/>
                <a:gd name="connsiteX0-71" fmla="*/ 0 w 1778000"/>
                <a:gd name="connsiteY0-72" fmla="*/ 905933 h 931336"/>
                <a:gd name="connsiteX1-73" fmla="*/ 895350 w 1778000"/>
                <a:gd name="connsiteY1-74" fmla="*/ 8466 h 931336"/>
                <a:gd name="connsiteX2-75" fmla="*/ 1778000 w 1778000"/>
                <a:gd name="connsiteY2-76" fmla="*/ 0 h 931336"/>
                <a:gd name="connsiteX3-77" fmla="*/ 814919 w 1778000"/>
                <a:gd name="connsiteY3-78" fmla="*/ 931336 h 931336"/>
                <a:gd name="connsiteX4-79" fmla="*/ 0 w 1778000"/>
                <a:gd name="connsiteY4-80" fmla="*/ 905933 h 931336"/>
                <a:gd name="connsiteX0-81" fmla="*/ 0 w 1778000"/>
                <a:gd name="connsiteY0-82" fmla="*/ 931333 h 931336"/>
                <a:gd name="connsiteX1-83" fmla="*/ 895350 w 1778000"/>
                <a:gd name="connsiteY1-84" fmla="*/ 8466 h 931336"/>
                <a:gd name="connsiteX2-85" fmla="*/ 1778000 w 1778000"/>
                <a:gd name="connsiteY2-86" fmla="*/ 0 h 931336"/>
                <a:gd name="connsiteX3-87" fmla="*/ 814919 w 1778000"/>
                <a:gd name="connsiteY3-88" fmla="*/ 931336 h 931336"/>
                <a:gd name="connsiteX4-89" fmla="*/ 0 w 1778000"/>
                <a:gd name="connsiteY4-90" fmla="*/ 931333 h 931336"/>
                <a:gd name="connsiteX0-91" fmla="*/ 0 w 1778000"/>
                <a:gd name="connsiteY0-92" fmla="*/ 931333 h 931336"/>
                <a:gd name="connsiteX1-93" fmla="*/ 895350 w 1778000"/>
                <a:gd name="connsiteY1-94" fmla="*/ 8466 h 931336"/>
                <a:gd name="connsiteX2-95" fmla="*/ 1778000 w 1778000"/>
                <a:gd name="connsiteY2-96" fmla="*/ 0 h 931336"/>
                <a:gd name="connsiteX3-97" fmla="*/ 814919 w 1778000"/>
                <a:gd name="connsiteY3-98" fmla="*/ 931336 h 931336"/>
                <a:gd name="connsiteX4-99" fmla="*/ 0 w 1778000"/>
                <a:gd name="connsiteY4-100" fmla="*/ 931333 h 931336"/>
                <a:gd name="connsiteX0-101" fmla="*/ 0 w 1778000"/>
                <a:gd name="connsiteY0-102" fmla="*/ 932309 h 932312"/>
                <a:gd name="connsiteX1-103" fmla="*/ 914403 w 1778000"/>
                <a:gd name="connsiteY1-104" fmla="*/ 0 h 932312"/>
                <a:gd name="connsiteX2-105" fmla="*/ 1778000 w 1778000"/>
                <a:gd name="connsiteY2-106" fmla="*/ 976 h 932312"/>
                <a:gd name="connsiteX3-107" fmla="*/ 814919 w 1778000"/>
                <a:gd name="connsiteY3-108" fmla="*/ 932312 h 932312"/>
                <a:gd name="connsiteX4-109" fmla="*/ 0 w 1778000"/>
                <a:gd name="connsiteY4-110" fmla="*/ 932309 h 93231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78000" h="932312">
                  <a:moveTo>
                    <a:pt x="0" y="932309"/>
                  </a:moveTo>
                  <a:cubicBezTo>
                    <a:pt x="298450" y="616221"/>
                    <a:pt x="615953" y="307622"/>
                    <a:pt x="914403" y="0"/>
                  </a:cubicBezTo>
                  <a:lnTo>
                    <a:pt x="1778000" y="976"/>
                  </a:lnTo>
                  <a:lnTo>
                    <a:pt x="814919" y="932312"/>
                  </a:lnTo>
                  <a:lnTo>
                    <a:pt x="0" y="93230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48621" name="平行四边形 4"/>
            <p:cNvSpPr/>
            <p:nvPr/>
          </p:nvSpPr>
          <p:spPr>
            <a:xfrm rot="16200000" flipV="1">
              <a:off x="2811287" y="851023"/>
              <a:ext cx="960966" cy="473881"/>
            </a:xfrm>
            <a:custGeom>
              <a:avLst/>
              <a:gdLst>
                <a:gd name="connsiteX0" fmla="*/ 0 w 1515534"/>
                <a:gd name="connsiteY0" fmla="*/ 1540933 h 1540933"/>
                <a:gd name="connsiteX1" fmla="*/ 802218 w 1515534"/>
                <a:gd name="connsiteY1" fmla="*/ 0 h 1540933"/>
                <a:gd name="connsiteX2" fmla="*/ 1515534 w 1515534"/>
                <a:gd name="connsiteY2" fmla="*/ 0 h 1540933"/>
                <a:gd name="connsiteX3" fmla="*/ 713316 w 1515534"/>
                <a:gd name="connsiteY3" fmla="*/ 1540933 h 1540933"/>
                <a:gd name="connsiteX4" fmla="*/ 0 w 1515534"/>
                <a:gd name="connsiteY4" fmla="*/ 1540933 h 1540933"/>
                <a:gd name="connsiteX0-1" fmla="*/ 0 w 1515534"/>
                <a:gd name="connsiteY0-2" fmla="*/ 1540933 h 1540936"/>
                <a:gd name="connsiteX1-3" fmla="*/ 802218 w 1515534"/>
                <a:gd name="connsiteY1-4" fmla="*/ 0 h 1540936"/>
                <a:gd name="connsiteX2-5" fmla="*/ 1515534 w 1515534"/>
                <a:gd name="connsiteY2-6" fmla="*/ 0 h 1540936"/>
                <a:gd name="connsiteX3-7" fmla="*/ 823386 w 1515534"/>
                <a:gd name="connsiteY3-8" fmla="*/ 1540936 h 1540936"/>
                <a:gd name="connsiteX4-9" fmla="*/ 0 w 1515534"/>
                <a:gd name="connsiteY4-10" fmla="*/ 1540933 h 1540936"/>
                <a:gd name="connsiteX0-11" fmla="*/ 0 w 1794934"/>
                <a:gd name="connsiteY0-12" fmla="*/ 1540933 h 1540936"/>
                <a:gd name="connsiteX1-13" fmla="*/ 802218 w 1794934"/>
                <a:gd name="connsiteY1-14" fmla="*/ 0 h 1540936"/>
                <a:gd name="connsiteX2-15" fmla="*/ 1794934 w 1794934"/>
                <a:gd name="connsiteY2-16" fmla="*/ 609600 h 1540936"/>
                <a:gd name="connsiteX3-17" fmla="*/ 823386 w 1794934"/>
                <a:gd name="connsiteY3-18" fmla="*/ 1540936 h 1540936"/>
                <a:gd name="connsiteX4-19" fmla="*/ 0 w 1794934"/>
                <a:gd name="connsiteY4-20" fmla="*/ 1540933 h 1540936"/>
                <a:gd name="connsiteX0-21" fmla="*/ 0 w 1794934"/>
                <a:gd name="connsiteY0-22" fmla="*/ 931333 h 931336"/>
                <a:gd name="connsiteX1-23" fmla="*/ 785284 w 1794934"/>
                <a:gd name="connsiteY1-24" fmla="*/ 42333 h 931336"/>
                <a:gd name="connsiteX2-25" fmla="*/ 1794934 w 1794934"/>
                <a:gd name="connsiteY2-26" fmla="*/ 0 h 931336"/>
                <a:gd name="connsiteX3-27" fmla="*/ 823386 w 1794934"/>
                <a:gd name="connsiteY3-28" fmla="*/ 931336 h 931336"/>
                <a:gd name="connsiteX4-29" fmla="*/ 0 w 1794934"/>
                <a:gd name="connsiteY4-30" fmla="*/ 931333 h 931336"/>
                <a:gd name="connsiteX0-31" fmla="*/ 0 w 1794934"/>
                <a:gd name="connsiteY0-32" fmla="*/ 931333 h 931336"/>
                <a:gd name="connsiteX1-33" fmla="*/ 912284 w 1794934"/>
                <a:gd name="connsiteY1-34" fmla="*/ 16933 h 931336"/>
                <a:gd name="connsiteX2-35" fmla="*/ 1794934 w 1794934"/>
                <a:gd name="connsiteY2-36" fmla="*/ 0 h 931336"/>
                <a:gd name="connsiteX3-37" fmla="*/ 823386 w 1794934"/>
                <a:gd name="connsiteY3-38" fmla="*/ 931336 h 931336"/>
                <a:gd name="connsiteX4-39" fmla="*/ 0 w 1794934"/>
                <a:gd name="connsiteY4-40" fmla="*/ 931333 h 931336"/>
                <a:gd name="connsiteX0-41" fmla="*/ 0 w 1778000"/>
                <a:gd name="connsiteY0-42" fmla="*/ 931333 h 931336"/>
                <a:gd name="connsiteX1-43" fmla="*/ 895350 w 1778000"/>
                <a:gd name="connsiteY1-44" fmla="*/ 16933 h 931336"/>
                <a:gd name="connsiteX2-45" fmla="*/ 1778000 w 1778000"/>
                <a:gd name="connsiteY2-46" fmla="*/ 0 h 931336"/>
                <a:gd name="connsiteX3-47" fmla="*/ 806452 w 1778000"/>
                <a:gd name="connsiteY3-48" fmla="*/ 931336 h 931336"/>
                <a:gd name="connsiteX4-49" fmla="*/ 0 w 1778000"/>
                <a:gd name="connsiteY4-50" fmla="*/ 931333 h 931336"/>
                <a:gd name="connsiteX0-51" fmla="*/ 0 w 1778000"/>
                <a:gd name="connsiteY0-52" fmla="*/ 905933 h 931336"/>
                <a:gd name="connsiteX1-53" fmla="*/ 895350 w 1778000"/>
                <a:gd name="connsiteY1-54" fmla="*/ 16933 h 931336"/>
                <a:gd name="connsiteX2-55" fmla="*/ 1778000 w 1778000"/>
                <a:gd name="connsiteY2-56" fmla="*/ 0 h 931336"/>
                <a:gd name="connsiteX3-57" fmla="*/ 806452 w 1778000"/>
                <a:gd name="connsiteY3-58" fmla="*/ 931336 h 931336"/>
                <a:gd name="connsiteX4-59" fmla="*/ 0 w 1778000"/>
                <a:gd name="connsiteY4-60" fmla="*/ 905933 h 931336"/>
                <a:gd name="connsiteX0-61" fmla="*/ 0 w 1778000"/>
                <a:gd name="connsiteY0-62" fmla="*/ 905933 h 931336"/>
                <a:gd name="connsiteX1-63" fmla="*/ 895350 w 1778000"/>
                <a:gd name="connsiteY1-64" fmla="*/ 8466 h 931336"/>
                <a:gd name="connsiteX2-65" fmla="*/ 1778000 w 1778000"/>
                <a:gd name="connsiteY2-66" fmla="*/ 0 h 931336"/>
                <a:gd name="connsiteX3-67" fmla="*/ 806452 w 1778000"/>
                <a:gd name="connsiteY3-68" fmla="*/ 931336 h 931336"/>
                <a:gd name="connsiteX4-69" fmla="*/ 0 w 1778000"/>
                <a:gd name="connsiteY4-70" fmla="*/ 905933 h 931336"/>
                <a:gd name="connsiteX0-71" fmla="*/ 0 w 1778000"/>
                <a:gd name="connsiteY0-72" fmla="*/ 905933 h 931336"/>
                <a:gd name="connsiteX1-73" fmla="*/ 895350 w 1778000"/>
                <a:gd name="connsiteY1-74" fmla="*/ 8466 h 931336"/>
                <a:gd name="connsiteX2-75" fmla="*/ 1778000 w 1778000"/>
                <a:gd name="connsiteY2-76" fmla="*/ 0 h 931336"/>
                <a:gd name="connsiteX3-77" fmla="*/ 814919 w 1778000"/>
                <a:gd name="connsiteY3-78" fmla="*/ 931336 h 931336"/>
                <a:gd name="connsiteX4-79" fmla="*/ 0 w 1778000"/>
                <a:gd name="connsiteY4-80" fmla="*/ 905933 h 931336"/>
                <a:gd name="connsiteX0-81" fmla="*/ 0 w 1778000"/>
                <a:gd name="connsiteY0-82" fmla="*/ 931333 h 931336"/>
                <a:gd name="connsiteX1-83" fmla="*/ 895350 w 1778000"/>
                <a:gd name="connsiteY1-84" fmla="*/ 8466 h 931336"/>
                <a:gd name="connsiteX2-85" fmla="*/ 1778000 w 1778000"/>
                <a:gd name="connsiteY2-86" fmla="*/ 0 h 931336"/>
                <a:gd name="connsiteX3-87" fmla="*/ 814919 w 1778000"/>
                <a:gd name="connsiteY3-88" fmla="*/ 931336 h 931336"/>
                <a:gd name="connsiteX4-89" fmla="*/ 0 w 1778000"/>
                <a:gd name="connsiteY4-90" fmla="*/ 931333 h 931336"/>
                <a:gd name="connsiteX0-91" fmla="*/ 0 w 1778000"/>
                <a:gd name="connsiteY0-92" fmla="*/ 931333 h 931336"/>
                <a:gd name="connsiteX1-93" fmla="*/ 895350 w 1778000"/>
                <a:gd name="connsiteY1-94" fmla="*/ 8466 h 931336"/>
                <a:gd name="connsiteX2-95" fmla="*/ 1778000 w 1778000"/>
                <a:gd name="connsiteY2-96" fmla="*/ 0 h 931336"/>
                <a:gd name="connsiteX3-97" fmla="*/ 814919 w 1778000"/>
                <a:gd name="connsiteY3-98" fmla="*/ 931336 h 931336"/>
                <a:gd name="connsiteX4-99" fmla="*/ 0 w 1778000"/>
                <a:gd name="connsiteY4-100" fmla="*/ 931333 h 93133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78000" h="931336">
                  <a:moveTo>
                    <a:pt x="0" y="931333"/>
                  </a:moveTo>
                  <a:cubicBezTo>
                    <a:pt x="298450" y="615245"/>
                    <a:pt x="596900" y="316088"/>
                    <a:pt x="895350" y="8466"/>
                  </a:cubicBezTo>
                  <a:lnTo>
                    <a:pt x="1778000" y="0"/>
                  </a:lnTo>
                  <a:lnTo>
                    <a:pt x="814919" y="931336"/>
                  </a:lnTo>
                  <a:lnTo>
                    <a:pt x="0" y="93133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145732" name="直接连接符 7"/>
          <p:cNvCxnSpPr/>
          <p:nvPr/>
        </p:nvCxnSpPr>
        <p:spPr>
          <a:xfrm>
            <a:off x="620106" y="976757"/>
            <a:ext cx="11371262" cy="0"/>
          </a:xfrm>
          <a:prstGeom prst="line">
            <a:avLst/>
          </a:prstGeom>
          <a:ln>
            <a:solidFill>
              <a:srgbClr val="5B7899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8622" name="文本框 11"/>
          <p:cNvSpPr txBox="1"/>
          <p:nvPr/>
        </p:nvSpPr>
        <p:spPr>
          <a:xfrm>
            <a:off x="720312" y="522977"/>
            <a:ext cx="6093912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30557F"/>
                </a:solidFill>
                <a:latin typeface="华光标题宋_CNKI" panose="02000500000000000000" pitchFamily="2" charset="-122"/>
                <a:ea typeface="华光标题宋_CNKI" panose="02000500000000000000" pitchFamily="2" charset="-122"/>
              </a:rPr>
              <a:t>Introduction</a:t>
            </a:r>
            <a:endParaRPr lang="en-US" altLang="zh-CN" sz="2400" dirty="0">
              <a:solidFill>
                <a:srgbClr val="30557F"/>
              </a:solidFill>
              <a:latin typeface="华光标题宋_CNKI" panose="02000500000000000000" pitchFamily="2" charset="-122"/>
              <a:ea typeface="华光标题宋_CNKI" panose="02000500000000000000" pitchFamily="2" charset="-122"/>
            </a:endParaRPr>
          </a:p>
        </p:txBody>
      </p:sp>
      <p:pic>
        <p:nvPicPr>
          <p:cNvPr id="4" name="图片 3" descr="/private/var/folders/m6/kkk69y7j7b92bbz_y3xs_l740000gn/T/com.kingsoft.wpsoffice.mac/picturecompress_20231127111021/output_1.pngoutput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1292225"/>
            <a:ext cx="12192000" cy="5326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320478" y="0"/>
            <a:ext cx="2783840" cy="941089"/>
          </a:xfrm>
          <a:prstGeom prst="rect">
            <a:avLst/>
          </a:prstGeom>
        </p:spPr>
      </p:pic>
      <p:grpSp>
        <p:nvGrpSpPr>
          <p:cNvPr id="43" name="组合 2"/>
          <p:cNvGrpSpPr/>
          <p:nvPr/>
        </p:nvGrpSpPr>
        <p:grpSpPr>
          <a:xfrm flipH="1">
            <a:off x="-4" y="338203"/>
            <a:ext cx="620110" cy="953739"/>
            <a:chOff x="3054828" y="607481"/>
            <a:chExt cx="474380" cy="1417783"/>
          </a:xfrm>
          <a:gradFill flip="none" rotWithShape="1">
            <a:gsLst>
              <a:gs pos="5000">
                <a:schemeClr val="accent5">
                  <a:lumMod val="75000"/>
                </a:schemeClr>
              </a:gs>
              <a:gs pos="56000">
                <a:schemeClr val="accent5">
                  <a:lumMod val="40000"/>
                  <a:lumOff val="60000"/>
                </a:schemeClr>
              </a:gs>
              <a:gs pos="80000">
                <a:schemeClr val="accent5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</p:grpSpPr>
        <p:sp>
          <p:nvSpPr>
            <p:cNvPr id="1048630" name="平行四边形 4"/>
            <p:cNvSpPr/>
            <p:nvPr/>
          </p:nvSpPr>
          <p:spPr>
            <a:xfrm rot="5400000" flipH="1" flipV="1">
              <a:off x="2843643" y="1339700"/>
              <a:ext cx="896749" cy="474380"/>
            </a:xfrm>
            <a:custGeom>
              <a:avLst/>
              <a:gdLst>
                <a:gd name="connsiteX0" fmla="*/ 0 w 1515534"/>
                <a:gd name="connsiteY0" fmla="*/ 1540933 h 1540933"/>
                <a:gd name="connsiteX1" fmla="*/ 802218 w 1515534"/>
                <a:gd name="connsiteY1" fmla="*/ 0 h 1540933"/>
                <a:gd name="connsiteX2" fmla="*/ 1515534 w 1515534"/>
                <a:gd name="connsiteY2" fmla="*/ 0 h 1540933"/>
                <a:gd name="connsiteX3" fmla="*/ 713316 w 1515534"/>
                <a:gd name="connsiteY3" fmla="*/ 1540933 h 1540933"/>
                <a:gd name="connsiteX4" fmla="*/ 0 w 1515534"/>
                <a:gd name="connsiteY4" fmla="*/ 1540933 h 1540933"/>
                <a:gd name="connsiteX0-1" fmla="*/ 0 w 1515534"/>
                <a:gd name="connsiteY0-2" fmla="*/ 1540933 h 1540936"/>
                <a:gd name="connsiteX1-3" fmla="*/ 802218 w 1515534"/>
                <a:gd name="connsiteY1-4" fmla="*/ 0 h 1540936"/>
                <a:gd name="connsiteX2-5" fmla="*/ 1515534 w 1515534"/>
                <a:gd name="connsiteY2-6" fmla="*/ 0 h 1540936"/>
                <a:gd name="connsiteX3-7" fmla="*/ 823386 w 1515534"/>
                <a:gd name="connsiteY3-8" fmla="*/ 1540936 h 1540936"/>
                <a:gd name="connsiteX4-9" fmla="*/ 0 w 1515534"/>
                <a:gd name="connsiteY4-10" fmla="*/ 1540933 h 1540936"/>
                <a:gd name="connsiteX0-11" fmla="*/ 0 w 1794934"/>
                <a:gd name="connsiteY0-12" fmla="*/ 1540933 h 1540936"/>
                <a:gd name="connsiteX1-13" fmla="*/ 802218 w 1794934"/>
                <a:gd name="connsiteY1-14" fmla="*/ 0 h 1540936"/>
                <a:gd name="connsiteX2-15" fmla="*/ 1794934 w 1794934"/>
                <a:gd name="connsiteY2-16" fmla="*/ 609600 h 1540936"/>
                <a:gd name="connsiteX3-17" fmla="*/ 823386 w 1794934"/>
                <a:gd name="connsiteY3-18" fmla="*/ 1540936 h 1540936"/>
                <a:gd name="connsiteX4-19" fmla="*/ 0 w 1794934"/>
                <a:gd name="connsiteY4-20" fmla="*/ 1540933 h 1540936"/>
                <a:gd name="connsiteX0-21" fmla="*/ 0 w 1794934"/>
                <a:gd name="connsiteY0-22" fmla="*/ 931333 h 931336"/>
                <a:gd name="connsiteX1-23" fmla="*/ 785284 w 1794934"/>
                <a:gd name="connsiteY1-24" fmla="*/ 42333 h 931336"/>
                <a:gd name="connsiteX2-25" fmla="*/ 1794934 w 1794934"/>
                <a:gd name="connsiteY2-26" fmla="*/ 0 h 931336"/>
                <a:gd name="connsiteX3-27" fmla="*/ 823386 w 1794934"/>
                <a:gd name="connsiteY3-28" fmla="*/ 931336 h 931336"/>
                <a:gd name="connsiteX4-29" fmla="*/ 0 w 1794934"/>
                <a:gd name="connsiteY4-30" fmla="*/ 931333 h 931336"/>
                <a:gd name="connsiteX0-31" fmla="*/ 0 w 1794934"/>
                <a:gd name="connsiteY0-32" fmla="*/ 931333 h 931336"/>
                <a:gd name="connsiteX1-33" fmla="*/ 912284 w 1794934"/>
                <a:gd name="connsiteY1-34" fmla="*/ 16933 h 931336"/>
                <a:gd name="connsiteX2-35" fmla="*/ 1794934 w 1794934"/>
                <a:gd name="connsiteY2-36" fmla="*/ 0 h 931336"/>
                <a:gd name="connsiteX3-37" fmla="*/ 823386 w 1794934"/>
                <a:gd name="connsiteY3-38" fmla="*/ 931336 h 931336"/>
                <a:gd name="connsiteX4-39" fmla="*/ 0 w 1794934"/>
                <a:gd name="connsiteY4-40" fmla="*/ 931333 h 931336"/>
                <a:gd name="connsiteX0-41" fmla="*/ 0 w 1778000"/>
                <a:gd name="connsiteY0-42" fmla="*/ 931333 h 931336"/>
                <a:gd name="connsiteX1-43" fmla="*/ 895350 w 1778000"/>
                <a:gd name="connsiteY1-44" fmla="*/ 16933 h 931336"/>
                <a:gd name="connsiteX2-45" fmla="*/ 1778000 w 1778000"/>
                <a:gd name="connsiteY2-46" fmla="*/ 0 h 931336"/>
                <a:gd name="connsiteX3-47" fmla="*/ 806452 w 1778000"/>
                <a:gd name="connsiteY3-48" fmla="*/ 931336 h 931336"/>
                <a:gd name="connsiteX4-49" fmla="*/ 0 w 1778000"/>
                <a:gd name="connsiteY4-50" fmla="*/ 931333 h 931336"/>
                <a:gd name="connsiteX0-51" fmla="*/ 0 w 1778000"/>
                <a:gd name="connsiteY0-52" fmla="*/ 905933 h 931336"/>
                <a:gd name="connsiteX1-53" fmla="*/ 895350 w 1778000"/>
                <a:gd name="connsiteY1-54" fmla="*/ 16933 h 931336"/>
                <a:gd name="connsiteX2-55" fmla="*/ 1778000 w 1778000"/>
                <a:gd name="connsiteY2-56" fmla="*/ 0 h 931336"/>
                <a:gd name="connsiteX3-57" fmla="*/ 806452 w 1778000"/>
                <a:gd name="connsiteY3-58" fmla="*/ 931336 h 931336"/>
                <a:gd name="connsiteX4-59" fmla="*/ 0 w 1778000"/>
                <a:gd name="connsiteY4-60" fmla="*/ 905933 h 931336"/>
                <a:gd name="connsiteX0-61" fmla="*/ 0 w 1778000"/>
                <a:gd name="connsiteY0-62" fmla="*/ 905933 h 931336"/>
                <a:gd name="connsiteX1-63" fmla="*/ 895350 w 1778000"/>
                <a:gd name="connsiteY1-64" fmla="*/ 8466 h 931336"/>
                <a:gd name="connsiteX2-65" fmla="*/ 1778000 w 1778000"/>
                <a:gd name="connsiteY2-66" fmla="*/ 0 h 931336"/>
                <a:gd name="connsiteX3-67" fmla="*/ 806452 w 1778000"/>
                <a:gd name="connsiteY3-68" fmla="*/ 931336 h 931336"/>
                <a:gd name="connsiteX4-69" fmla="*/ 0 w 1778000"/>
                <a:gd name="connsiteY4-70" fmla="*/ 905933 h 931336"/>
                <a:gd name="connsiteX0-71" fmla="*/ 0 w 1778000"/>
                <a:gd name="connsiteY0-72" fmla="*/ 905933 h 931336"/>
                <a:gd name="connsiteX1-73" fmla="*/ 895350 w 1778000"/>
                <a:gd name="connsiteY1-74" fmla="*/ 8466 h 931336"/>
                <a:gd name="connsiteX2-75" fmla="*/ 1778000 w 1778000"/>
                <a:gd name="connsiteY2-76" fmla="*/ 0 h 931336"/>
                <a:gd name="connsiteX3-77" fmla="*/ 814919 w 1778000"/>
                <a:gd name="connsiteY3-78" fmla="*/ 931336 h 931336"/>
                <a:gd name="connsiteX4-79" fmla="*/ 0 w 1778000"/>
                <a:gd name="connsiteY4-80" fmla="*/ 905933 h 931336"/>
                <a:gd name="connsiteX0-81" fmla="*/ 0 w 1778000"/>
                <a:gd name="connsiteY0-82" fmla="*/ 931333 h 931336"/>
                <a:gd name="connsiteX1-83" fmla="*/ 895350 w 1778000"/>
                <a:gd name="connsiteY1-84" fmla="*/ 8466 h 931336"/>
                <a:gd name="connsiteX2-85" fmla="*/ 1778000 w 1778000"/>
                <a:gd name="connsiteY2-86" fmla="*/ 0 h 931336"/>
                <a:gd name="connsiteX3-87" fmla="*/ 814919 w 1778000"/>
                <a:gd name="connsiteY3-88" fmla="*/ 931336 h 931336"/>
                <a:gd name="connsiteX4-89" fmla="*/ 0 w 1778000"/>
                <a:gd name="connsiteY4-90" fmla="*/ 931333 h 931336"/>
                <a:gd name="connsiteX0-91" fmla="*/ 0 w 1778000"/>
                <a:gd name="connsiteY0-92" fmla="*/ 931333 h 931336"/>
                <a:gd name="connsiteX1-93" fmla="*/ 895350 w 1778000"/>
                <a:gd name="connsiteY1-94" fmla="*/ 8466 h 931336"/>
                <a:gd name="connsiteX2-95" fmla="*/ 1778000 w 1778000"/>
                <a:gd name="connsiteY2-96" fmla="*/ 0 h 931336"/>
                <a:gd name="connsiteX3-97" fmla="*/ 814919 w 1778000"/>
                <a:gd name="connsiteY3-98" fmla="*/ 931336 h 931336"/>
                <a:gd name="connsiteX4-99" fmla="*/ 0 w 1778000"/>
                <a:gd name="connsiteY4-100" fmla="*/ 931333 h 931336"/>
                <a:gd name="connsiteX0-101" fmla="*/ 0 w 1778000"/>
                <a:gd name="connsiteY0-102" fmla="*/ 932309 h 932312"/>
                <a:gd name="connsiteX1-103" fmla="*/ 914403 w 1778000"/>
                <a:gd name="connsiteY1-104" fmla="*/ 0 h 932312"/>
                <a:gd name="connsiteX2-105" fmla="*/ 1778000 w 1778000"/>
                <a:gd name="connsiteY2-106" fmla="*/ 976 h 932312"/>
                <a:gd name="connsiteX3-107" fmla="*/ 814919 w 1778000"/>
                <a:gd name="connsiteY3-108" fmla="*/ 932312 h 932312"/>
                <a:gd name="connsiteX4-109" fmla="*/ 0 w 1778000"/>
                <a:gd name="connsiteY4-110" fmla="*/ 932309 h 93231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78000" h="932312">
                  <a:moveTo>
                    <a:pt x="0" y="932309"/>
                  </a:moveTo>
                  <a:cubicBezTo>
                    <a:pt x="298450" y="616221"/>
                    <a:pt x="615953" y="307622"/>
                    <a:pt x="914403" y="0"/>
                  </a:cubicBezTo>
                  <a:lnTo>
                    <a:pt x="1778000" y="976"/>
                  </a:lnTo>
                  <a:lnTo>
                    <a:pt x="814919" y="932312"/>
                  </a:lnTo>
                  <a:lnTo>
                    <a:pt x="0" y="93230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48631" name="平行四边形 4"/>
            <p:cNvSpPr/>
            <p:nvPr/>
          </p:nvSpPr>
          <p:spPr>
            <a:xfrm rot="16200000" flipV="1">
              <a:off x="2811287" y="851023"/>
              <a:ext cx="960966" cy="473881"/>
            </a:xfrm>
            <a:custGeom>
              <a:avLst/>
              <a:gdLst>
                <a:gd name="connsiteX0" fmla="*/ 0 w 1515534"/>
                <a:gd name="connsiteY0" fmla="*/ 1540933 h 1540933"/>
                <a:gd name="connsiteX1" fmla="*/ 802218 w 1515534"/>
                <a:gd name="connsiteY1" fmla="*/ 0 h 1540933"/>
                <a:gd name="connsiteX2" fmla="*/ 1515534 w 1515534"/>
                <a:gd name="connsiteY2" fmla="*/ 0 h 1540933"/>
                <a:gd name="connsiteX3" fmla="*/ 713316 w 1515534"/>
                <a:gd name="connsiteY3" fmla="*/ 1540933 h 1540933"/>
                <a:gd name="connsiteX4" fmla="*/ 0 w 1515534"/>
                <a:gd name="connsiteY4" fmla="*/ 1540933 h 1540933"/>
                <a:gd name="connsiteX0-1" fmla="*/ 0 w 1515534"/>
                <a:gd name="connsiteY0-2" fmla="*/ 1540933 h 1540936"/>
                <a:gd name="connsiteX1-3" fmla="*/ 802218 w 1515534"/>
                <a:gd name="connsiteY1-4" fmla="*/ 0 h 1540936"/>
                <a:gd name="connsiteX2-5" fmla="*/ 1515534 w 1515534"/>
                <a:gd name="connsiteY2-6" fmla="*/ 0 h 1540936"/>
                <a:gd name="connsiteX3-7" fmla="*/ 823386 w 1515534"/>
                <a:gd name="connsiteY3-8" fmla="*/ 1540936 h 1540936"/>
                <a:gd name="connsiteX4-9" fmla="*/ 0 w 1515534"/>
                <a:gd name="connsiteY4-10" fmla="*/ 1540933 h 1540936"/>
                <a:gd name="connsiteX0-11" fmla="*/ 0 w 1794934"/>
                <a:gd name="connsiteY0-12" fmla="*/ 1540933 h 1540936"/>
                <a:gd name="connsiteX1-13" fmla="*/ 802218 w 1794934"/>
                <a:gd name="connsiteY1-14" fmla="*/ 0 h 1540936"/>
                <a:gd name="connsiteX2-15" fmla="*/ 1794934 w 1794934"/>
                <a:gd name="connsiteY2-16" fmla="*/ 609600 h 1540936"/>
                <a:gd name="connsiteX3-17" fmla="*/ 823386 w 1794934"/>
                <a:gd name="connsiteY3-18" fmla="*/ 1540936 h 1540936"/>
                <a:gd name="connsiteX4-19" fmla="*/ 0 w 1794934"/>
                <a:gd name="connsiteY4-20" fmla="*/ 1540933 h 1540936"/>
                <a:gd name="connsiteX0-21" fmla="*/ 0 w 1794934"/>
                <a:gd name="connsiteY0-22" fmla="*/ 931333 h 931336"/>
                <a:gd name="connsiteX1-23" fmla="*/ 785284 w 1794934"/>
                <a:gd name="connsiteY1-24" fmla="*/ 42333 h 931336"/>
                <a:gd name="connsiteX2-25" fmla="*/ 1794934 w 1794934"/>
                <a:gd name="connsiteY2-26" fmla="*/ 0 h 931336"/>
                <a:gd name="connsiteX3-27" fmla="*/ 823386 w 1794934"/>
                <a:gd name="connsiteY3-28" fmla="*/ 931336 h 931336"/>
                <a:gd name="connsiteX4-29" fmla="*/ 0 w 1794934"/>
                <a:gd name="connsiteY4-30" fmla="*/ 931333 h 931336"/>
                <a:gd name="connsiteX0-31" fmla="*/ 0 w 1794934"/>
                <a:gd name="connsiteY0-32" fmla="*/ 931333 h 931336"/>
                <a:gd name="connsiteX1-33" fmla="*/ 912284 w 1794934"/>
                <a:gd name="connsiteY1-34" fmla="*/ 16933 h 931336"/>
                <a:gd name="connsiteX2-35" fmla="*/ 1794934 w 1794934"/>
                <a:gd name="connsiteY2-36" fmla="*/ 0 h 931336"/>
                <a:gd name="connsiteX3-37" fmla="*/ 823386 w 1794934"/>
                <a:gd name="connsiteY3-38" fmla="*/ 931336 h 931336"/>
                <a:gd name="connsiteX4-39" fmla="*/ 0 w 1794934"/>
                <a:gd name="connsiteY4-40" fmla="*/ 931333 h 931336"/>
                <a:gd name="connsiteX0-41" fmla="*/ 0 w 1778000"/>
                <a:gd name="connsiteY0-42" fmla="*/ 931333 h 931336"/>
                <a:gd name="connsiteX1-43" fmla="*/ 895350 w 1778000"/>
                <a:gd name="connsiteY1-44" fmla="*/ 16933 h 931336"/>
                <a:gd name="connsiteX2-45" fmla="*/ 1778000 w 1778000"/>
                <a:gd name="connsiteY2-46" fmla="*/ 0 h 931336"/>
                <a:gd name="connsiteX3-47" fmla="*/ 806452 w 1778000"/>
                <a:gd name="connsiteY3-48" fmla="*/ 931336 h 931336"/>
                <a:gd name="connsiteX4-49" fmla="*/ 0 w 1778000"/>
                <a:gd name="connsiteY4-50" fmla="*/ 931333 h 931336"/>
                <a:gd name="connsiteX0-51" fmla="*/ 0 w 1778000"/>
                <a:gd name="connsiteY0-52" fmla="*/ 905933 h 931336"/>
                <a:gd name="connsiteX1-53" fmla="*/ 895350 w 1778000"/>
                <a:gd name="connsiteY1-54" fmla="*/ 16933 h 931336"/>
                <a:gd name="connsiteX2-55" fmla="*/ 1778000 w 1778000"/>
                <a:gd name="connsiteY2-56" fmla="*/ 0 h 931336"/>
                <a:gd name="connsiteX3-57" fmla="*/ 806452 w 1778000"/>
                <a:gd name="connsiteY3-58" fmla="*/ 931336 h 931336"/>
                <a:gd name="connsiteX4-59" fmla="*/ 0 w 1778000"/>
                <a:gd name="connsiteY4-60" fmla="*/ 905933 h 931336"/>
                <a:gd name="connsiteX0-61" fmla="*/ 0 w 1778000"/>
                <a:gd name="connsiteY0-62" fmla="*/ 905933 h 931336"/>
                <a:gd name="connsiteX1-63" fmla="*/ 895350 w 1778000"/>
                <a:gd name="connsiteY1-64" fmla="*/ 8466 h 931336"/>
                <a:gd name="connsiteX2-65" fmla="*/ 1778000 w 1778000"/>
                <a:gd name="connsiteY2-66" fmla="*/ 0 h 931336"/>
                <a:gd name="connsiteX3-67" fmla="*/ 806452 w 1778000"/>
                <a:gd name="connsiteY3-68" fmla="*/ 931336 h 931336"/>
                <a:gd name="connsiteX4-69" fmla="*/ 0 w 1778000"/>
                <a:gd name="connsiteY4-70" fmla="*/ 905933 h 931336"/>
                <a:gd name="connsiteX0-71" fmla="*/ 0 w 1778000"/>
                <a:gd name="connsiteY0-72" fmla="*/ 905933 h 931336"/>
                <a:gd name="connsiteX1-73" fmla="*/ 895350 w 1778000"/>
                <a:gd name="connsiteY1-74" fmla="*/ 8466 h 931336"/>
                <a:gd name="connsiteX2-75" fmla="*/ 1778000 w 1778000"/>
                <a:gd name="connsiteY2-76" fmla="*/ 0 h 931336"/>
                <a:gd name="connsiteX3-77" fmla="*/ 814919 w 1778000"/>
                <a:gd name="connsiteY3-78" fmla="*/ 931336 h 931336"/>
                <a:gd name="connsiteX4-79" fmla="*/ 0 w 1778000"/>
                <a:gd name="connsiteY4-80" fmla="*/ 905933 h 931336"/>
                <a:gd name="connsiteX0-81" fmla="*/ 0 w 1778000"/>
                <a:gd name="connsiteY0-82" fmla="*/ 931333 h 931336"/>
                <a:gd name="connsiteX1-83" fmla="*/ 895350 w 1778000"/>
                <a:gd name="connsiteY1-84" fmla="*/ 8466 h 931336"/>
                <a:gd name="connsiteX2-85" fmla="*/ 1778000 w 1778000"/>
                <a:gd name="connsiteY2-86" fmla="*/ 0 h 931336"/>
                <a:gd name="connsiteX3-87" fmla="*/ 814919 w 1778000"/>
                <a:gd name="connsiteY3-88" fmla="*/ 931336 h 931336"/>
                <a:gd name="connsiteX4-89" fmla="*/ 0 w 1778000"/>
                <a:gd name="connsiteY4-90" fmla="*/ 931333 h 931336"/>
                <a:gd name="connsiteX0-91" fmla="*/ 0 w 1778000"/>
                <a:gd name="connsiteY0-92" fmla="*/ 931333 h 931336"/>
                <a:gd name="connsiteX1-93" fmla="*/ 895350 w 1778000"/>
                <a:gd name="connsiteY1-94" fmla="*/ 8466 h 931336"/>
                <a:gd name="connsiteX2-95" fmla="*/ 1778000 w 1778000"/>
                <a:gd name="connsiteY2-96" fmla="*/ 0 h 931336"/>
                <a:gd name="connsiteX3-97" fmla="*/ 814919 w 1778000"/>
                <a:gd name="connsiteY3-98" fmla="*/ 931336 h 931336"/>
                <a:gd name="connsiteX4-99" fmla="*/ 0 w 1778000"/>
                <a:gd name="connsiteY4-100" fmla="*/ 931333 h 93133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78000" h="931336">
                  <a:moveTo>
                    <a:pt x="0" y="931333"/>
                  </a:moveTo>
                  <a:cubicBezTo>
                    <a:pt x="298450" y="615245"/>
                    <a:pt x="596900" y="316088"/>
                    <a:pt x="895350" y="8466"/>
                  </a:cubicBezTo>
                  <a:lnTo>
                    <a:pt x="1778000" y="0"/>
                  </a:lnTo>
                  <a:lnTo>
                    <a:pt x="814919" y="931336"/>
                  </a:lnTo>
                  <a:lnTo>
                    <a:pt x="0" y="93133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145737" name="直接连接符 7"/>
          <p:cNvCxnSpPr/>
          <p:nvPr/>
        </p:nvCxnSpPr>
        <p:spPr>
          <a:xfrm>
            <a:off x="620106" y="976757"/>
            <a:ext cx="11371262" cy="0"/>
          </a:xfrm>
          <a:prstGeom prst="line">
            <a:avLst/>
          </a:prstGeom>
          <a:ln>
            <a:solidFill>
              <a:srgbClr val="5B7899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8632" name="文本框 11"/>
          <p:cNvSpPr txBox="1"/>
          <p:nvPr/>
        </p:nvSpPr>
        <p:spPr>
          <a:xfrm>
            <a:off x="720312" y="522977"/>
            <a:ext cx="6093912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30557F"/>
                </a:solidFill>
                <a:latin typeface="华光标题宋_CNKI" panose="02000500000000000000" pitchFamily="2" charset="-122"/>
                <a:ea typeface="华光标题宋_CNKI" panose="02000500000000000000" pitchFamily="2" charset="-122"/>
              </a:rPr>
              <a:t>B</a:t>
            </a:r>
            <a:r>
              <a:rPr lang="en-US" altLang="zh-CN" sz="2400" dirty="0">
                <a:solidFill>
                  <a:srgbClr val="30557F"/>
                </a:solidFill>
                <a:latin typeface="华光标题宋_CNKI" panose="02000500000000000000" pitchFamily="2" charset="-122"/>
                <a:ea typeface="华光标题宋_CNKI" panose="02000500000000000000" pitchFamily="2" charset="-122"/>
              </a:rPr>
              <a:t>ackground </a:t>
            </a:r>
            <a:endParaRPr lang="en-US" altLang="zh-CN" sz="2400" dirty="0">
              <a:solidFill>
                <a:srgbClr val="30557F"/>
              </a:solidFill>
              <a:latin typeface="华光标题宋_CNKI" panose="02000500000000000000" pitchFamily="2" charset="-122"/>
              <a:ea typeface="华光标题宋_CNKI" panose="02000500000000000000" pitchFamily="2" charset="-122"/>
            </a:endParaRPr>
          </a:p>
        </p:txBody>
      </p:sp>
      <p:pic>
        <p:nvPicPr>
          <p:cNvPr id="3" name="图片 2" descr="截屏2023-11-24 15.49.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300" y="1607820"/>
            <a:ext cx="7441565" cy="1821180"/>
          </a:xfrm>
          <a:prstGeom prst="rect">
            <a:avLst/>
          </a:prstGeom>
        </p:spPr>
      </p:pic>
      <p:pic>
        <p:nvPicPr>
          <p:cNvPr id="8" name="图片 7" descr="截屏2023-11-24 15.54.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170" y="3496945"/>
            <a:ext cx="7254240" cy="336105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12420" y="1243965"/>
            <a:ext cx="50393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400">
                <a:latin typeface="Times New Roman Regular" panose="02020603050405020304" charset="0"/>
                <a:cs typeface="Times New Roman Regular" panose="02020603050405020304" charset="0"/>
              </a:rPr>
              <a:t>Streaming Multi-Processor</a:t>
            </a:r>
            <a:endParaRPr lang="zh-CN" altLang="en-US" sz="24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6045" y="2699385"/>
            <a:ext cx="414845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400"/>
              <a:t>CUDA cores</a:t>
            </a:r>
            <a:r>
              <a:rPr lang="en-US" altLang="zh-CN" sz="2400"/>
              <a:t>/Tensor cores</a:t>
            </a:r>
            <a:endParaRPr lang="zh-CN" altLang="en-US" sz="24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400"/>
              <a:t>Shared Memory/L1Cache</a:t>
            </a:r>
            <a:endParaRPr lang="zh-CN" altLang="en-US" sz="24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400"/>
              <a:t>Register File</a:t>
            </a:r>
            <a:endParaRPr lang="zh-CN" altLang="en-US" sz="24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400"/>
              <a:t>Load/Store Units</a:t>
            </a:r>
            <a:endParaRPr lang="zh-CN" altLang="en-US" sz="24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400"/>
              <a:t>Special Function Units</a:t>
            </a:r>
            <a:endParaRPr lang="zh-CN" altLang="en-US" sz="24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400"/>
              <a:t>Warp Scheduler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320478" y="0"/>
            <a:ext cx="2783840" cy="941089"/>
          </a:xfrm>
          <a:prstGeom prst="rect">
            <a:avLst/>
          </a:prstGeom>
        </p:spPr>
      </p:pic>
      <p:grpSp>
        <p:nvGrpSpPr>
          <p:cNvPr id="43" name="组合 2"/>
          <p:cNvGrpSpPr/>
          <p:nvPr/>
        </p:nvGrpSpPr>
        <p:grpSpPr>
          <a:xfrm flipH="1">
            <a:off x="-4" y="338203"/>
            <a:ext cx="620110" cy="953739"/>
            <a:chOff x="3054828" y="607481"/>
            <a:chExt cx="474380" cy="1417783"/>
          </a:xfrm>
          <a:gradFill flip="none" rotWithShape="1">
            <a:gsLst>
              <a:gs pos="5000">
                <a:schemeClr val="accent5">
                  <a:lumMod val="75000"/>
                </a:schemeClr>
              </a:gs>
              <a:gs pos="56000">
                <a:schemeClr val="accent5">
                  <a:lumMod val="40000"/>
                  <a:lumOff val="60000"/>
                </a:schemeClr>
              </a:gs>
              <a:gs pos="80000">
                <a:schemeClr val="accent5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</p:grpSpPr>
        <p:sp>
          <p:nvSpPr>
            <p:cNvPr id="1048630" name="平行四边形 4"/>
            <p:cNvSpPr/>
            <p:nvPr/>
          </p:nvSpPr>
          <p:spPr>
            <a:xfrm rot="5400000" flipH="1" flipV="1">
              <a:off x="2843643" y="1339700"/>
              <a:ext cx="896749" cy="474380"/>
            </a:xfrm>
            <a:custGeom>
              <a:avLst/>
              <a:gdLst>
                <a:gd name="connsiteX0" fmla="*/ 0 w 1515534"/>
                <a:gd name="connsiteY0" fmla="*/ 1540933 h 1540933"/>
                <a:gd name="connsiteX1" fmla="*/ 802218 w 1515534"/>
                <a:gd name="connsiteY1" fmla="*/ 0 h 1540933"/>
                <a:gd name="connsiteX2" fmla="*/ 1515534 w 1515534"/>
                <a:gd name="connsiteY2" fmla="*/ 0 h 1540933"/>
                <a:gd name="connsiteX3" fmla="*/ 713316 w 1515534"/>
                <a:gd name="connsiteY3" fmla="*/ 1540933 h 1540933"/>
                <a:gd name="connsiteX4" fmla="*/ 0 w 1515534"/>
                <a:gd name="connsiteY4" fmla="*/ 1540933 h 1540933"/>
                <a:gd name="connsiteX0-1" fmla="*/ 0 w 1515534"/>
                <a:gd name="connsiteY0-2" fmla="*/ 1540933 h 1540936"/>
                <a:gd name="connsiteX1-3" fmla="*/ 802218 w 1515534"/>
                <a:gd name="connsiteY1-4" fmla="*/ 0 h 1540936"/>
                <a:gd name="connsiteX2-5" fmla="*/ 1515534 w 1515534"/>
                <a:gd name="connsiteY2-6" fmla="*/ 0 h 1540936"/>
                <a:gd name="connsiteX3-7" fmla="*/ 823386 w 1515534"/>
                <a:gd name="connsiteY3-8" fmla="*/ 1540936 h 1540936"/>
                <a:gd name="connsiteX4-9" fmla="*/ 0 w 1515534"/>
                <a:gd name="connsiteY4-10" fmla="*/ 1540933 h 1540936"/>
                <a:gd name="connsiteX0-11" fmla="*/ 0 w 1794934"/>
                <a:gd name="connsiteY0-12" fmla="*/ 1540933 h 1540936"/>
                <a:gd name="connsiteX1-13" fmla="*/ 802218 w 1794934"/>
                <a:gd name="connsiteY1-14" fmla="*/ 0 h 1540936"/>
                <a:gd name="connsiteX2-15" fmla="*/ 1794934 w 1794934"/>
                <a:gd name="connsiteY2-16" fmla="*/ 609600 h 1540936"/>
                <a:gd name="connsiteX3-17" fmla="*/ 823386 w 1794934"/>
                <a:gd name="connsiteY3-18" fmla="*/ 1540936 h 1540936"/>
                <a:gd name="connsiteX4-19" fmla="*/ 0 w 1794934"/>
                <a:gd name="connsiteY4-20" fmla="*/ 1540933 h 1540936"/>
                <a:gd name="connsiteX0-21" fmla="*/ 0 w 1794934"/>
                <a:gd name="connsiteY0-22" fmla="*/ 931333 h 931336"/>
                <a:gd name="connsiteX1-23" fmla="*/ 785284 w 1794934"/>
                <a:gd name="connsiteY1-24" fmla="*/ 42333 h 931336"/>
                <a:gd name="connsiteX2-25" fmla="*/ 1794934 w 1794934"/>
                <a:gd name="connsiteY2-26" fmla="*/ 0 h 931336"/>
                <a:gd name="connsiteX3-27" fmla="*/ 823386 w 1794934"/>
                <a:gd name="connsiteY3-28" fmla="*/ 931336 h 931336"/>
                <a:gd name="connsiteX4-29" fmla="*/ 0 w 1794934"/>
                <a:gd name="connsiteY4-30" fmla="*/ 931333 h 931336"/>
                <a:gd name="connsiteX0-31" fmla="*/ 0 w 1794934"/>
                <a:gd name="connsiteY0-32" fmla="*/ 931333 h 931336"/>
                <a:gd name="connsiteX1-33" fmla="*/ 912284 w 1794934"/>
                <a:gd name="connsiteY1-34" fmla="*/ 16933 h 931336"/>
                <a:gd name="connsiteX2-35" fmla="*/ 1794934 w 1794934"/>
                <a:gd name="connsiteY2-36" fmla="*/ 0 h 931336"/>
                <a:gd name="connsiteX3-37" fmla="*/ 823386 w 1794934"/>
                <a:gd name="connsiteY3-38" fmla="*/ 931336 h 931336"/>
                <a:gd name="connsiteX4-39" fmla="*/ 0 w 1794934"/>
                <a:gd name="connsiteY4-40" fmla="*/ 931333 h 931336"/>
                <a:gd name="connsiteX0-41" fmla="*/ 0 w 1778000"/>
                <a:gd name="connsiteY0-42" fmla="*/ 931333 h 931336"/>
                <a:gd name="connsiteX1-43" fmla="*/ 895350 w 1778000"/>
                <a:gd name="connsiteY1-44" fmla="*/ 16933 h 931336"/>
                <a:gd name="connsiteX2-45" fmla="*/ 1778000 w 1778000"/>
                <a:gd name="connsiteY2-46" fmla="*/ 0 h 931336"/>
                <a:gd name="connsiteX3-47" fmla="*/ 806452 w 1778000"/>
                <a:gd name="connsiteY3-48" fmla="*/ 931336 h 931336"/>
                <a:gd name="connsiteX4-49" fmla="*/ 0 w 1778000"/>
                <a:gd name="connsiteY4-50" fmla="*/ 931333 h 931336"/>
                <a:gd name="connsiteX0-51" fmla="*/ 0 w 1778000"/>
                <a:gd name="connsiteY0-52" fmla="*/ 905933 h 931336"/>
                <a:gd name="connsiteX1-53" fmla="*/ 895350 w 1778000"/>
                <a:gd name="connsiteY1-54" fmla="*/ 16933 h 931336"/>
                <a:gd name="connsiteX2-55" fmla="*/ 1778000 w 1778000"/>
                <a:gd name="connsiteY2-56" fmla="*/ 0 h 931336"/>
                <a:gd name="connsiteX3-57" fmla="*/ 806452 w 1778000"/>
                <a:gd name="connsiteY3-58" fmla="*/ 931336 h 931336"/>
                <a:gd name="connsiteX4-59" fmla="*/ 0 w 1778000"/>
                <a:gd name="connsiteY4-60" fmla="*/ 905933 h 931336"/>
                <a:gd name="connsiteX0-61" fmla="*/ 0 w 1778000"/>
                <a:gd name="connsiteY0-62" fmla="*/ 905933 h 931336"/>
                <a:gd name="connsiteX1-63" fmla="*/ 895350 w 1778000"/>
                <a:gd name="connsiteY1-64" fmla="*/ 8466 h 931336"/>
                <a:gd name="connsiteX2-65" fmla="*/ 1778000 w 1778000"/>
                <a:gd name="connsiteY2-66" fmla="*/ 0 h 931336"/>
                <a:gd name="connsiteX3-67" fmla="*/ 806452 w 1778000"/>
                <a:gd name="connsiteY3-68" fmla="*/ 931336 h 931336"/>
                <a:gd name="connsiteX4-69" fmla="*/ 0 w 1778000"/>
                <a:gd name="connsiteY4-70" fmla="*/ 905933 h 931336"/>
                <a:gd name="connsiteX0-71" fmla="*/ 0 w 1778000"/>
                <a:gd name="connsiteY0-72" fmla="*/ 905933 h 931336"/>
                <a:gd name="connsiteX1-73" fmla="*/ 895350 w 1778000"/>
                <a:gd name="connsiteY1-74" fmla="*/ 8466 h 931336"/>
                <a:gd name="connsiteX2-75" fmla="*/ 1778000 w 1778000"/>
                <a:gd name="connsiteY2-76" fmla="*/ 0 h 931336"/>
                <a:gd name="connsiteX3-77" fmla="*/ 814919 w 1778000"/>
                <a:gd name="connsiteY3-78" fmla="*/ 931336 h 931336"/>
                <a:gd name="connsiteX4-79" fmla="*/ 0 w 1778000"/>
                <a:gd name="connsiteY4-80" fmla="*/ 905933 h 931336"/>
                <a:gd name="connsiteX0-81" fmla="*/ 0 w 1778000"/>
                <a:gd name="connsiteY0-82" fmla="*/ 931333 h 931336"/>
                <a:gd name="connsiteX1-83" fmla="*/ 895350 w 1778000"/>
                <a:gd name="connsiteY1-84" fmla="*/ 8466 h 931336"/>
                <a:gd name="connsiteX2-85" fmla="*/ 1778000 w 1778000"/>
                <a:gd name="connsiteY2-86" fmla="*/ 0 h 931336"/>
                <a:gd name="connsiteX3-87" fmla="*/ 814919 w 1778000"/>
                <a:gd name="connsiteY3-88" fmla="*/ 931336 h 931336"/>
                <a:gd name="connsiteX4-89" fmla="*/ 0 w 1778000"/>
                <a:gd name="connsiteY4-90" fmla="*/ 931333 h 931336"/>
                <a:gd name="connsiteX0-91" fmla="*/ 0 w 1778000"/>
                <a:gd name="connsiteY0-92" fmla="*/ 931333 h 931336"/>
                <a:gd name="connsiteX1-93" fmla="*/ 895350 w 1778000"/>
                <a:gd name="connsiteY1-94" fmla="*/ 8466 h 931336"/>
                <a:gd name="connsiteX2-95" fmla="*/ 1778000 w 1778000"/>
                <a:gd name="connsiteY2-96" fmla="*/ 0 h 931336"/>
                <a:gd name="connsiteX3-97" fmla="*/ 814919 w 1778000"/>
                <a:gd name="connsiteY3-98" fmla="*/ 931336 h 931336"/>
                <a:gd name="connsiteX4-99" fmla="*/ 0 w 1778000"/>
                <a:gd name="connsiteY4-100" fmla="*/ 931333 h 931336"/>
                <a:gd name="connsiteX0-101" fmla="*/ 0 w 1778000"/>
                <a:gd name="connsiteY0-102" fmla="*/ 932309 h 932312"/>
                <a:gd name="connsiteX1-103" fmla="*/ 914403 w 1778000"/>
                <a:gd name="connsiteY1-104" fmla="*/ 0 h 932312"/>
                <a:gd name="connsiteX2-105" fmla="*/ 1778000 w 1778000"/>
                <a:gd name="connsiteY2-106" fmla="*/ 976 h 932312"/>
                <a:gd name="connsiteX3-107" fmla="*/ 814919 w 1778000"/>
                <a:gd name="connsiteY3-108" fmla="*/ 932312 h 932312"/>
                <a:gd name="connsiteX4-109" fmla="*/ 0 w 1778000"/>
                <a:gd name="connsiteY4-110" fmla="*/ 932309 h 93231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78000" h="932312">
                  <a:moveTo>
                    <a:pt x="0" y="932309"/>
                  </a:moveTo>
                  <a:cubicBezTo>
                    <a:pt x="298450" y="616221"/>
                    <a:pt x="615953" y="307622"/>
                    <a:pt x="914403" y="0"/>
                  </a:cubicBezTo>
                  <a:lnTo>
                    <a:pt x="1778000" y="976"/>
                  </a:lnTo>
                  <a:lnTo>
                    <a:pt x="814919" y="932312"/>
                  </a:lnTo>
                  <a:lnTo>
                    <a:pt x="0" y="93230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48631" name="平行四边形 4"/>
            <p:cNvSpPr/>
            <p:nvPr/>
          </p:nvSpPr>
          <p:spPr>
            <a:xfrm rot="16200000" flipV="1">
              <a:off x="2811287" y="851023"/>
              <a:ext cx="960966" cy="473881"/>
            </a:xfrm>
            <a:custGeom>
              <a:avLst/>
              <a:gdLst>
                <a:gd name="connsiteX0" fmla="*/ 0 w 1515534"/>
                <a:gd name="connsiteY0" fmla="*/ 1540933 h 1540933"/>
                <a:gd name="connsiteX1" fmla="*/ 802218 w 1515534"/>
                <a:gd name="connsiteY1" fmla="*/ 0 h 1540933"/>
                <a:gd name="connsiteX2" fmla="*/ 1515534 w 1515534"/>
                <a:gd name="connsiteY2" fmla="*/ 0 h 1540933"/>
                <a:gd name="connsiteX3" fmla="*/ 713316 w 1515534"/>
                <a:gd name="connsiteY3" fmla="*/ 1540933 h 1540933"/>
                <a:gd name="connsiteX4" fmla="*/ 0 w 1515534"/>
                <a:gd name="connsiteY4" fmla="*/ 1540933 h 1540933"/>
                <a:gd name="connsiteX0-1" fmla="*/ 0 w 1515534"/>
                <a:gd name="connsiteY0-2" fmla="*/ 1540933 h 1540936"/>
                <a:gd name="connsiteX1-3" fmla="*/ 802218 w 1515534"/>
                <a:gd name="connsiteY1-4" fmla="*/ 0 h 1540936"/>
                <a:gd name="connsiteX2-5" fmla="*/ 1515534 w 1515534"/>
                <a:gd name="connsiteY2-6" fmla="*/ 0 h 1540936"/>
                <a:gd name="connsiteX3-7" fmla="*/ 823386 w 1515534"/>
                <a:gd name="connsiteY3-8" fmla="*/ 1540936 h 1540936"/>
                <a:gd name="connsiteX4-9" fmla="*/ 0 w 1515534"/>
                <a:gd name="connsiteY4-10" fmla="*/ 1540933 h 1540936"/>
                <a:gd name="connsiteX0-11" fmla="*/ 0 w 1794934"/>
                <a:gd name="connsiteY0-12" fmla="*/ 1540933 h 1540936"/>
                <a:gd name="connsiteX1-13" fmla="*/ 802218 w 1794934"/>
                <a:gd name="connsiteY1-14" fmla="*/ 0 h 1540936"/>
                <a:gd name="connsiteX2-15" fmla="*/ 1794934 w 1794934"/>
                <a:gd name="connsiteY2-16" fmla="*/ 609600 h 1540936"/>
                <a:gd name="connsiteX3-17" fmla="*/ 823386 w 1794934"/>
                <a:gd name="connsiteY3-18" fmla="*/ 1540936 h 1540936"/>
                <a:gd name="connsiteX4-19" fmla="*/ 0 w 1794934"/>
                <a:gd name="connsiteY4-20" fmla="*/ 1540933 h 1540936"/>
                <a:gd name="connsiteX0-21" fmla="*/ 0 w 1794934"/>
                <a:gd name="connsiteY0-22" fmla="*/ 931333 h 931336"/>
                <a:gd name="connsiteX1-23" fmla="*/ 785284 w 1794934"/>
                <a:gd name="connsiteY1-24" fmla="*/ 42333 h 931336"/>
                <a:gd name="connsiteX2-25" fmla="*/ 1794934 w 1794934"/>
                <a:gd name="connsiteY2-26" fmla="*/ 0 h 931336"/>
                <a:gd name="connsiteX3-27" fmla="*/ 823386 w 1794934"/>
                <a:gd name="connsiteY3-28" fmla="*/ 931336 h 931336"/>
                <a:gd name="connsiteX4-29" fmla="*/ 0 w 1794934"/>
                <a:gd name="connsiteY4-30" fmla="*/ 931333 h 931336"/>
                <a:gd name="connsiteX0-31" fmla="*/ 0 w 1794934"/>
                <a:gd name="connsiteY0-32" fmla="*/ 931333 h 931336"/>
                <a:gd name="connsiteX1-33" fmla="*/ 912284 w 1794934"/>
                <a:gd name="connsiteY1-34" fmla="*/ 16933 h 931336"/>
                <a:gd name="connsiteX2-35" fmla="*/ 1794934 w 1794934"/>
                <a:gd name="connsiteY2-36" fmla="*/ 0 h 931336"/>
                <a:gd name="connsiteX3-37" fmla="*/ 823386 w 1794934"/>
                <a:gd name="connsiteY3-38" fmla="*/ 931336 h 931336"/>
                <a:gd name="connsiteX4-39" fmla="*/ 0 w 1794934"/>
                <a:gd name="connsiteY4-40" fmla="*/ 931333 h 931336"/>
                <a:gd name="connsiteX0-41" fmla="*/ 0 w 1778000"/>
                <a:gd name="connsiteY0-42" fmla="*/ 931333 h 931336"/>
                <a:gd name="connsiteX1-43" fmla="*/ 895350 w 1778000"/>
                <a:gd name="connsiteY1-44" fmla="*/ 16933 h 931336"/>
                <a:gd name="connsiteX2-45" fmla="*/ 1778000 w 1778000"/>
                <a:gd name="connsiteY2-46" fmla="*/ 0 h 931336"/>
                <a:gd name="connsiteX3-47" fmla="*/ 806452 w 1778000"/>
                <a:gd name="connsiteY3-48" fmla="*/ 931336 h 931336"/>
                <a:gd name="connsiteX4-49" fmla="*/ 0 w 1778000"/>
                <a:gd name="connsiteY4-50" fmla="*/ 931333 h 931336"/>
                <a:gd name="connsiteX0-51" fmla="*/ 0 w 1778000"/>
                <a:gd name="connsiteY0-52" fmla="*/ 905933 h 931336"/>
                <a:gd name="connsiteX1-53" fmla="*/ 895350 w 1778000"/>
                <a:gd name="connsiteY1-54" fmla="*/ 16933 h 931336"/>
                <a:gd name="connsiteX2-55" fmla="*/ 1778000 w 1778000"/>
                <a:gd name="connsiteY2-56" fmla="*/ 0 h 931336"/>
                <a:gd name="connsiteX3-57" fmla="*/ 806452 w 1778000"/>
                <a:gd name="connsiteY3-58" fmla="*/ 931336 h 931336"/>
                <a:gd name="connsiteX4-59" fmla="*/ 0 w 1778000"/>
                <a:gd name="connsiteY4-60" fmla="*/ 905933 h 931336"/>
                <a:gd name="connsiteX0-61" fmla="*/ 0 w 1778000"/>
                <a:gd name="connsiteY0-62" fmla="*/ 905933 h 931336"/>
                <a:gd name="connsiteX1-63" fmla="*/ 895350 w 1778000"/>
                <a:gd name="connsiteY1-64" fmla="*/ 8466 h 931336"/>
                <a:gd name="connsiteX2-65" fmla="*/ 1778000 w 1778000"/>
                <a:gd name="connsiteY2-66" fmla="*/ 0 h 931336"/>
                <a:gd name="connsiteX3-67" fmla="*/ 806452 w 1778000"/>
                <a:gd name="connsiteY3-68" fmla="*/ 931336 h 931336"/>
                <a:gd name="connsiteX4-69" fmla="*/ 0 w 1778000"/>
                <a:gd name="connsiteY4-70" fmla="*/ 905933 h 931336"/>
                <a:gd name="connsiteX0-71" fmla="*/ 0 w 1778000"/>
                <a:gd name="connsiteY0-72" fmla="*/ 905933 h 931336"/>
                <a:gd name="connsiteX1-73" fmla="*/ 895350 w 1778000"/>
                <a:gd name="connsiteY1-74" fmla="*/ 8466 h 931336"/>
                <a:gd name="connsiteX2-75" fmla="*/ 1778000 w 1778000"/>
                <a:gd name="connsiteY2-76" fmla="*/ 0 h 931336"/>
                <a:gd name="connsiteX3-77" fmla="*/ 814919 w 1778000"/>
                <a:gd name="connsiteY3-78" fmla="*/ 931336 h 931336"/>
                <a:gd name="connsiteX4-79" fmla="*/ 0 w 1778000"/>
                <a:gd name="connsiteY4-80" fmla="*/ 905933 h 931336"/>
                <a:gd name="connsiteX0-81" fmla="*/ 0 w 1778000"/>
                <a:gd name="connsiteY0-82" fmla="*/ 931333 h 931336"/>
                <a:gd name="connsiteX1-83" fmla="*/ 895350 w 1778000"/>
                <a:gd name="connsiteY1-84" fmla="*/ 8466 h 931336"/>
                <a:gd name="connsiteX2-85" fmla="*/ 1778000 w 1778000"/>
                <a:gd name="connsiteY2-86" fmla="*/ 0 h 931336"/>
                <a:gd name="connsiteX3-87" fmla="*/ 814919 w 1778000"/>
                <a:gd name="connsiteY3-88" fmla="*/ 931336 h 931336"/>
                <a:gd name="connsiteX4-89" fmla="*/ 0 w 1778000"/>
                <a:gd name="connsiteY4-90" fmla="*/ 931333 h 931336"/>
                <a:gd name="connsiteX0-91" fmla="*/ 0 w 1778000"/>
                <a:gd name="connsiteY0-92" fmla="*/ 931333 h 931336"/>
                <a:gd name="connsiteX1-93" fmla="*/ 895350 w 1778000"/>
                <a:gd name="connsiteY1-94" fmla="*/ 8466 h 931336"/>
                <a:gd name="connsiteX2-95" fmla="*/ 1778000 w 1778000"/>
                <a:gd name="connsiteY2-96" fmla="*/ 0 h 931336"/>
                <a:gd name="connsiteX3-97" fmla="*/ 814919 w 1778000"/>
                <a:gd name="connsiteY3-98" fmla="*/ 931336 h 931336"/>
                <a:gd name="connsiteX4-99" fmla="*/ 0 w 1778000"/>
                <a:gd name="connsiteY4-100" fmla="*/ 931333 h 93133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78000" h="931336">
                  <a:moveTo>
                    <a:pt x="0" y="931333"/>
                  </a:moveTo>
                  <a:cubicBezTo>
                    <a:pt x="298450" y="615245"/>
                    <a:pt x="596900" y="316088"/>
                    <a:pt x="895350" y="8466"/>
                  </a:cubicBezTo>
                  <a:lnTo>
                    <a:pt x="1778000" y="0"/>
                  </a:lnTo>
                  <a:lnTo>
                    <a:pt x="814919" y="931336"/>
                  </a:lnTo>
                  <a:lnTo>
                    <a:pt x="0" y="93133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145737" name="直接连接符 7"/>
          <p:cNvCxnSpPr/>
          <p:nvPr/>
        </p:nvCxnSpPr>
        <p:spPr>
          <a:xfrm>
            <a:off x="620106" y="976757"/>
            <a:ext cx="11371262" cy="0"/>
          </a:xfrm>
          <a:prstGeom prst="line">
            <a:avLst/>
          </a:prstGeom>
          <a:ln>
            <a:solidFill>
              <a:srgbClr val="5B7899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8632" name="文本框 11"/>
          <p:cNvSpPr txBox="1"/>
          <p:nvPr/>
        </p:nvSpPr>
        <p:spPr>
          <a:xfrm>
            <a:off x="720312" y="522977"/>
            <a:ext cx="6093912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30557F"/>
                </a:solidFill>
                <a:latin typeface="华光标题宋_CNKI" panose="02000500000000000000" pitchFamily="2" charset="-122"/>
                <a:ea typeface="华光标题宋_CNKI" panose="02000500000000000000" pitchFamily="2" charset="-122"/>
              </a:rPr>
              <a:t>B</a:t>
            </a:r>
            <a:r>
              <a:rPr lang="en-US" altLang="zh-CN" sz="2400" dirty="0">
                <a:solidFill>
                  <a:srgbClr val="30557F"/>
                </a:solidFill>
                <a:latin typeface="华光标题宋_CNKI" panose="02000500000000000000" pitchFamily="2" charset="-122"/>
                <a:ea typeface="华光标题宋_CNKI" panose="02000500000000000000" pitchFamily="2" charset="-122"/>
              </a:rPr>
              <a:t>ackground </a:t>
            </a:r>
            <a:endParaRPr lang="en-US" altLang="zh-CN" sz="2400" dirty="0">
              <a:solidFill>
                <a:srgbClr val="30557F"/>
              </a:solidFill>
              <a:latin typeface="华光标题宋_CNKI" panose="02000500000000000000" pitchFamily="2" charset="-122"/>
              <a:ea typeface="华光标题宋_CNKI" panose="02000500000000000000" pitchFamily="2" charset="-122"/>
            </a:endParaRPr>
          </a:p>
        </p:txBody>
      </p:sp>
      <p:pic>
        <p:nvPicPr>
          <p:cNvPr id="3" name="图片 2" descr="截屏2023-11-24 15.57.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940" y="1800860"/>
            <a:ext cx="8515350" cy="38277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0535" y="2262505"/>
            <a:ext cx="248539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800">
                <a:latin typeface="Times New Roman Regular" panose="02020603050405020304" charset="0"/>
                <a:cs typeface="Times New Roman Regular" panose="02020603050405020304" charset="0"/>
              </a:rPr>
              <a:t>SpMM</a:t>
            </a:r>
            <a:endParaRPr lang="en-US" altLang="zh-CN" sz="28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800">
                <a:latin typeface="Times New Roman Regular" panose="02020603050405020304" charset="0"/>
                <a:cs typeface="Times New Roman Regular" panose="02020603050405020304" charset="0"/>
              </a:rPr>
              <a:t>SDDMM</a:t>
            </a:r>
            <a:endParaRPr lang="en-US" altLang="zh-CN" sz="28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320478" y="0"/>
            <a:ext cx="2783840" cy="941089"/>
          </a:xfrm>
          <a:prstGeom prst="rect">
            <a:avLst/>
          </a:prstGeom>
        </p:spPr>
      </p:pic>
      <p:grpSp>
        <p:nvGrpSpPr>
          <p:cNvPr id="43" name="组合 2"/>
          <p:cNvGrpSpPr/>
          <p:nvPr/>
        </p:nvGrpSpPr>
        <p:grpSpPr>
          <a:xfrm flipH="1">
            <a:off x="-4" y="338203"/>
            <a:ext cx="620110" cy="953739"/>
            <a:chOff x="3054828" y="607481"/>
            <a:chExt cx="474380" cy="1417783"/>
          </a:xfrm>
          <a:gradFill flip="none" rotWithShape="1">
            <a:gsLst>
              <a:gs pos="5000">
                <a:schemeClr val="accent5">
                  <a:lumMod val="75000"/>
                </a:schemeClr>
              </a:gs>
              <a:gs pos="56000">
                <a:schemeClr val="accent5">
                  <a:lumMod val="40000"/>
                  <a:lumOff val="60000"/>
                </a:schemeClr>
              </a:gs>
              <a:gs pos="80000">
                <a:schemeClr val="accent5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</p:grpSpPr>
        <p:sp>
          <p:nvSpPr>
            <p:cNvPr id="1048630" name="平行四边形 4"/>
            <p:cNvSpPr/>
            <p:nvPr/>
          </p:nvSpPr>
          <p:spPr>
            <a:xfrm rot="5400000" flipH="1" flipV="1">
              <a:off x="2843643" y="1339700"/>
              <a:ext cx="896749" cy="474380"/>
            </a:xfrm>
            <a:custGeom>
              <a:avLst/>
              <a:gdLst>
                <a:gd name="connsiteX0" fmla="*/ 0 w 1515534"/>
                <a:gd name="connsiteY0" fmla="*/ 1540933 h 1540933"/>
                <a:gd name="connsiteX1" fmla="*/ 802218 w 1515534"/>
                <a:gd name="connsiteY1" fmla="*/ 0 h 1540933"/>
                <a:gd name="connsiteX2" fmla="*/ 1515534 w 1515534"/>
                <a:gd name="connsiteY2" fmla="*/ 0 h 1540933"/>
                <a:gd name="connsiteX3" fmla="*/ 713316 w 1515534"/>
                <a:gd name="connsiteY3" fmla="*/ 1540933 h 1540933"/>
                <a:gd name="connsiteX4" fmla="*/ 0 w 1515534"/>
                <a:gd name="connsiteY4" fmla="*/ 1540933 h 1540933"/>
                <a:gd name="connsiteX0-1" fmla="*/ 0 w 1515534"/>
                <a:gd name="connsiteY0-2" fmla="*/ 1540933 h 1540936"/>
                <a:gd name="connsiteX1-3" fmla="*/ 802218 w 1515534"/>
                <a:gd name="connsiteY1-4" fmla="*/ 0 h 1540936"/>
                <a:gd name="connsiteX2-5" fmla="*/ 1515534 w 1515534"/>
                <a:gd name="connsiteY2-6" fmla="*/ 0 h 1540936"/>
                <a:gd name="connsiteX3-7" fmla="*/ 823386 w 1515534"/>
                <a:gd name="connsiteY3-8" fmla="*/ 1540936 h 1540936"/>
                <a:gd name="connsiteX4-9" fmla="*/ 0 w 1515534"/>
                <a:gd name="connsiteY4-10" fmla="*/ 1540933 h 1540936"/>
                <a:gd name="connsiteX0-11" fmla="*/ 0 w 1794934"/>
                <a:gd name="connsiteY0-12" fmla="*/ 1540933 h 1540936"/>
                <a:gd name="connsiteX1-13" fmla="*/ 802218 w 1794934"/>
                <a:gd name="connsiteY1-14" fmla="*/ 0 h 1540936"/>
                <a:gd name="connsiteX2-15" fmla="*/ 1794934 w 1794934"/>
                <a:gd name="connsiteY2-16" fmla="*/ 609600 h 1540936"/>
                <a:gd name="connsiteX3-17" fmla="*/ 823386 w 1794934"/>
                <a:gd name="connsiteY3-18" fmla="*/ 1540936 h 1540936"/>
                <a:gd name="connsiteX4-19" fmla="*/ 0 w 1794934"/>
                <a:gd name="connsiteY4-20" fmla="*/ 1540933 h 1540936"/>
                <a:gd name="connsiteX0-21" fmla="*/ 0 w 1794934"/>
                <a:gd name="connsiteY0-22" fmla="*/ 931333 h 931336"/>
                <a:gd name="connsiteX1-23" fmla="*/ 785284 w 1794934"/>
                <a:gd name="connsiteY1-24" fmla="*/ 42333 h 931336"/>
                <a:gd name="connsiteX2-25" fmla="*/ 1794934 w 1794934"/>
                <a:gd name="connsiteY2-26" fmla="*/ 0 h 931336"/>
                <a:gd name="connsiteX3-27" fmla="*/ 823386 w 1794934"/>
                <a:gd name="connsiteY3-28" fmla="*/ 931336 h 931336"/>
                <a:gd name="connsiteX4-29" fmla="*/ 0 w 1794934"/>
                <a:gd name="connsiteY4-30" fmla="*/ 931333 h 931336"/>
                <a:gd name="connsiteX0-31" fmla="*/ 0 w 1794934"/>
                <a:gd name="connsiteY0-32" fmla="*/ 931333 h 931336"/>
                <a:gd name="connsiteX1-33" fmla="*/ 912284 w 1794934"/>
                <a:gd name="connsiteY1-34" fmla="*/ 16933 h 931336"/>
                <a:gd name="connsiteX2-35" fmla="*/ 1794934 w 1794934"/>
                <a:gd name="connsiteY2-36" fmla="*/ 0 h 931336"/>
                <a:gd name="connsiteX3-37" fmla="*/ 823386 w 1794934"/>
                <a:gd name="connsiteY3-38" fmla="*/ 931336 h 931336"/>
                <a:gd name="connsiteX4-39" fmla="*/ 0 w 1794934"/>
                <a:gd name="connsiteY4-40" fmla="*/ 931333 h 931336"/>
                <a:gd name="connsiteX0-41" fmla="*/ 0 w 1778000"/>
                <a:gd name="connsiteY0-42" fmla="*/ 931333 h 931336"/>
                <a:gd name="connsiteX1-43" fmla="*/ 895350 w 1778000"/>
                <a:gd name="connsiteY1-44" fmla="*/ 16933 h 931336"/>
                <a:gd name="connsiteX2-45" fmla="*/ 1778000 w 1778000"/>
                <a:gd name="connsiteY2-46" fmla="*/ 0 h 931336"/>
                <a:gd name="connsiteX3-47" fmla="*/ 806452 w 1778000"/>
                <a:gd name="connsiteY3-48" fmla="*/ 931336 h 931336"/>
                <a:gd name="connsiteX4-49" fmla="*/ 0 w 1778000"/>
                <a:gd name="connsiteY4-50" fmla="*/ 931333 h 931336"/>
                <a:gd name="connsiteX0-51" fmla="*/ 0 w 1778000"/>
                <a:gd name="connsiteY0-52" fmla="*/ 905933 h 931336"/>
                <a:gd name="connsiteX1-53" fmla="*/ 895350 w 1778000"/>
                <a:gd name="connsiteY1-54" fmla="*/ 16933 h 931336"/>
                <a:gd name="connsiteX2-55" fmla="*/ 1778000 w 1778000"/>
                <a:gd name="connsiteY2-56" fmla="*/ 0 h 931336"/>
                <a:gd name="connsiteX3-57" fmla="*/ 806452 w 1778000"/>
                <a:gd name="connsiteY3-58" fmla="*/ 931336 h 931336"/>
                <a:gd name="connsiteX4-59" fmla="*/ 0 w 1778000"/>
                <a:gd name="connsiteY4-60" fmla="*/ 905933 h 931336"/>
                <a:gd name="connsiteX0-61" fmla="*/ 0 w 1778000"/>
                <a:gd name="connsiteY0-62" fmla="*/ 905933 h 931336"/>
                <a:gd name="connsiteX1-63" fmla="*/ 895350 w 1778000"/>
                <a:gd name="connsiteY1-64" fmla="*/ 8466 h 931336"/>
                <a:gd name="connsiteX2-65" fmla="*/ 1778000 w 1778000"/>
                <a:gd name="connsiteY2-66" fmla="*/ 0 h 931336"/>
                <a:gd name="connsiteX3-67" fmla="*/ 806452 w 1778000"/>
                <a:gd name="connsiteY3-68" fmla="*/ 931336 h 931336"/>
                <a:gd name="connsiteX4-69" fmla="*/ 0 w 1778000"/>
                <a:gd name="connsiteY4-70" fmla="*/ 905933 h 931336"/>
                <a:gd name="connsiteX0-71" fmla="*/ 0 w 1778000"/>
                <a:gd name="connsiteY0-72" fmla="*/ 905933 h 931336"/>
                <a:gd name="connsiteX1-73" fmla="*/ 895350 w 1778000"/>
                <a:gd name="connsiteY1-74" fmla="*/ 8466 h 931336"/>
                <a:gd name="connsiteX2-75" fmla="*/ 1778000 w 1778000"/>
                <a:gd name="connsiteY2-76" fmla="*/ 0 h 931336"/>
                <a:gd name="connsiteX3-77" fmla="*/ 814919 w 1778000"/>
                <a:gd name="connsiteY3-78" fmla="*/ 931336 h 931336"/>
                <a:gd name="connsiteX4-79" fmla="*/ 0 w 1778000"/>
                <a:gd name="connsiteY4-80" fmla="*/ 905933 h 931336"/>
                <a:gd name="connsiteX0-81" fmla="*/ 0 w 1778000"/>
                <a:gd name="connsiteY0-82" fmla="*/ 931333 h 931336"/>
                <a:gd name="connsiteX1-83" fmla="*/ 895350 w 1778000"/>
                <a:gd name="connsiteY1-84" fmla="*/ 8466 h 931336"/>
                <a:gd name="connsiteX2-85" fmla="*/ 1778000 w 1778000"/>
                <a:gd name="connsiteY2-86" fmla="*/ 0 h 931336"/>
                <a:gd name="connsiteX3-87" fmla="*/ 814919 w 1778000"/>
                <a:gd name="connsiteY3-88" fmla="*/ 931336 h 931336"/>
                <a:gd name="connsiteX4-89" fmla="*/ 0 w 1778000"/>
                <a:gd name="connsiteY4-90" fmla="*/ 931333 h 931336"/>
                <a:gd name="connsiteX0-91" fmla="*/ 0 w 1778000"/>
                <a:gd name="connsiteY0-92" fmla="*/ 931333 h 931336"/>
                <a:gd name="connsiteX1-93" fmla="*/ 895350 w 1778000"/>
                <a:gd name="connsiteY1-94" fmla="*/ 8466 h 931336"/>
                <a:gd name="connsiteX2-95" fmla="*/ 1778000 w 1778000"/>
                <a:gd name="connsiteY2-96" fmla="*/ 0 h 931336"/>
                <a:gd name="connsiteX3-97" fmla="*/ 814919 w 1778000"/>
                <a:gd name="connsiteY3-98" fmla="*/ 931336 h 931336"/>
                <a:gd name="connsiteX4-99" fmla="*/ 0 w 1778000"/>
                <a:gd name="connsiteY4-100" fmla="*/ 931333 h 931336"/>
                <a:gd name="connsiteX0-101" fmla="*/ 0 w 1778000"/>
                <a:gd name="connsiteY0-102" fmla="*/ 932309 h 932312"/>
                <a:gd name="connsiteX1-103" fmla="*/ 914403 w 1778000"/>
                <a:gd name="connsiteY1-104" fmla="*/ 0 h 932312"/>
                <a:gd name="connsiteX2-105" fmla="*/ 1778000 w 1778000"/>
                <a:gd name="connsiteY2-106" fmla="*/ 976 h 932312"/>
                <a:gd name="connsiteX3-107" fmla="*/ 814919 w 1778000"/>
                <a:gd name="connsiteY3-108" fmla="*/ 932312 h 932312"/>
                <a:gd name="connsiteX4-109" fmla="*/ 0 w 1778000"/>
                <a:gd name="connsiteY4-110" fmla="*/ 932309 h 93231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78000" h="932312">
                  <a:moveTo>
                    <a:pt x="0" y="932309"/>
                  </a:moveTo>
                  <a:cubicBezTo>
                    <a:pt x="298450" y="616221"/>
                    <a:pt x="615953" y="307622"/>
                    <a:pt x="914403" y="0"/>
                  </a:cubicBezTo>
                  <a:lnTo>
                    <a:pt x="1778000" y="976"/>
                  </a:lnTo>
                  <a:lnTo>
                    <a:pt x="814919" y="932312"/>
                  </a:lnTo>
                  <a:lnTo>
                    <a:pt x="0" y="93230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48631" name="平行四边形 4"/>
            <p:cNvSpPr/>
            <p:nvPr/>
          </p:nvSpPr>
          <p:spPr>
            <a:xfrm rot="16200000" flipV="1">
              <a:off x="2811287" y="851023"/>
              <a:ext cx="960966" cy="473881"/>
            </a:xfrm>
            <a:custGeom>
              <a:avLst/>
              <a:gdLst>
                <a:gd name="connsiteX0" fmla="*/ 0 w 1515534"/>
                <a:gd name="connsiteY0" fmla="*/ 1540933 h 1540933"/>
                <a:gd name="connsiteX1" fmla="*/ 802218 w 1515534"/>
                <a:gd name="connsiteY1" fmla="*/ 0 h 1540933"/>
                <a:gd name="connsiteX2" fmla="*/ 1515534 w 1515534"/>
                <a:gd name="connsiteY2" fmla="*/ 0 h 1540933"/>
                <a:gd name="connsiteX3" fmla="*/ 713316 w 1515534"/>
                <a:gd name="connsiteY3" fmla="*/ 1540933 h 1540933"/>
                <a:gd name="connsiteX4" fmla="*/ 0 w 1515534"/>
                <a:gd name="connsiteY4" fmla="*/ 1540933 h 1540933"/>
                <a:gd name="connsiteX0-1" fmla="*/ 0 w 1515534"/>
                <a:gd name="connsiteY0-2" fmla="*/ 1540933 h 1540936"/>
                <a:gd name="connsiteX1-3" fmla="*/ 802218 w 1515534"/>
                <a:gd name="connsiteY1-4" fmla="*/ 0 h 1540936"/>
                <a:gd name="connsiteX2-5" fmla="*/ 1515534 w 1515534"/>
                <a:gd name="connsiteY2-6" fmla="*/ 0 h 1540936"/>
                <a:gd name="connsiteX3-7" fmla="*/ 823386 w 1515534"/>
                <a:gd name="connsiteY3-8" fmla="*/ 1540936 h 1540936"/>
                <a:gd name="connsiteX4-9" fmla="*/ 0 w 1515534"/>
                <a:gd name="connsiteY4-10" fmla="*/ 1540933 h 1540936"/>
                <a:gd name="connsiteX0-11" fmla="*/ 0 w 1794934"/>
                <a:gd name="connsiteY0-12" fmla="*/ 1540933 h 1540936"/>
                <a:gd name="connsiteX1-13" fmla="*/ 802218 w 1794934"/>
                <a:gd name="connsiteY1-14" fmla="*/ 0 h 1540936"/>
                <a:gd name="connsiteX2-15" fmla="*/ 1794934 w 1794934"/>
                <a:gd name="connsiteY2-16" fmla="*/ 609600 h 1540936"/>
                <a:gd name="connsiteX3-17" fmla="*/ 823386 w 1794934"/>
                <a:gd name="connsiteY3-18" fmla="*/ 1540936 h 1540936"/>
                <a:gd name="connsiteX4-19" fmla="*/ 0 w 1794934"/>
                <a:gd name="connsiteY4-20" fmla="*/ 1540933 h 1540936"/>
                <a:gd name="connsiteX0-21" fmla="*/ 0 w 1794934"/>
                <a:gd name="connsiteY0-22" fmla="*/ 931333 h 931336"/>
                <a:gd name="connsiteX1-23" fmla="*/ 785284 w 1794934"/>
                <a:gd name="connsiteY1-24" fmla="*/ 42333 h 931336"/>
                <a:gd name="connsiteX2-25" fmla="*/ 1794934 w 1794934"/>
                <a:gd name="connsiteY2-26" fmla="*/ 0 h 931336"/>
                <a:gd name="connsiteX3-27" fmla="*/ 823386 w 1794934"/>
                <a:gd name="connsiteY3-28" fmla="*/ 931336 h 931336"/>
                <a:gd name="connsiteX4-29" fmla="*/ 0 w 1794934"/>
                <a:gd name="connsiteY4-30" fmla="*/ 931333 h 931336"/>
                <a:gd name="connsiteX0-31" fmla="*/ 0 w 1794934"/>
                <a:gd name="connsiteY0-32" fmla="*/ 931333 h 931336"/>
                <a:gd name="connsiteX1-33" fmla="*/ 912284 w 1794934"/>
                <a:gd name="connsiteY1-34" fmla="*/ 16933 h 931336"/>
                <a:gd name="connsiteX2-35" fmla="*/ 1794934 w 1794934"/>
                <a:gd name="connsiteY2-36" fmla="*/ 0 h 931336"/>
                <a:gd name="connsiteX3-37" fmla="*/ 823386 w 1794934"/>
                <a:gd name="connsiteY3-38" fmla="*/ 931336 h 931336"/>
                <a:gd name="connsiteX4-39" fmla="*/ 0 w 1794934"/>
                <a:gd name="connsiteY4-40" fmla="*/ 931333 h 931336"/>
                <a:gd name="connsiteX0-41" fmla="*/ 0 w 1778000"/>
                <a:gd name="connsiteY0-42" fmla="*/ 931333 h 931336"/>
                <a:gd name="connsiteX1-43" fmla="*/ 895350 w 1778000"/>
                <a:gd name="connsiteY1-44" fmla="*/ 16933 h 931336"/>
                <a:gd name="connsiteX2-45" fmla="*/ 1778000 w 1778000"/>
                <a:gd name="connsiteY2-46" fmla="*/ 0 h 931336"/>
                <a:gd name="connsiteX3-47" fmla="*/ 806452 w 1778000"/>
                <a:gd name="connsiteY3-48" fmla="*/ 931336 h 931336"/>
                <a:gd name="connsiteX4-49" fmla="*/ 0 w 1778000"/>
                <a:gd name="connsiteY4-50" fmla="*/ 931333 h 931336"/>
                <a:gd name="connsiteX0-51" fmla="*/ 0 w 1778000"/>
                <a:gd name="connsiteY0-52" fmla="*/ 905933 h 931336"/>
                <a:gd name="connsiteX1-53" fmla="*/ 895350 w 1778000"/>
                <a:gd name="connsiteY1-54" fmla="*/ 16933 h 931336"/>
                <a:gd name="connsiteX2-55" fmla="*/ 1778000 w 1778000"/>
                <a:gd name="connsiteY2-56" fmla="*/ 0 h 931336"/>
                <a:gd name="connsiteX3-57" fmla="*/ 806452 w 1778000"/>
                <a:gd name="connsiteY3-58" fmla="*/ 931336 h 931336"/>
                <a:gd name="connsiteX4-59" fmla="*/ 0 w 1778000"/>
                <a:gd name="connsiteY4-60" fmla="*/ 905933 h 931336"/>
                <a:gd name="connsiteX0-61" fmla="*/ 0 w 1778000"/>
                <a:gd name="connsiteY0-62" fmla="*/ 905933 h 931336"/>
                <a:gd name="connsiteX1-63" fmla="*/ 895350 w 1778000"/>
                <a:gd name="connsiteY1-64" fmla="*/ 8466 h 931336"/>
                <a:gd name="connsiteX2-65" fmla="*/ 1778000 w 1778000"/>
                <a:gd name="connsiteY2-66" fmla="*/ 0 h 931336"/>
                <a:gd name="connsiteX3-67" fmla="*/ 806452 w 1778000"/>
                <a:gd name="connsiteY3-68" fmla="*/ 931336 h 931336"/>
                <a:gd name="connsiteX4-69" fmla="*/ 0 w 1778000"/>
                <a:gd name="connsiteY4-70" fmla="*/ 905933 h 931336"/>
                <a:gd name="connsiteX0-71" fmla="*/ 0 w 1778000"/>
                <a:gd name="connsiteY0-72" fmla="*/ 905933 h 931336"/>
                <a:gd name="connsiteX1-73" fmla="*/ 895350 w 1778000"/>
                <a:gd name="connsiteY1-74" fmla="*/ 8466 h 931336"/>
                <a:gd name="connsiteX2-75" fmla="*/ 1778000 w 1778000"/>
                <a:gd name="connsiteY2-76" fmla="*/ 0 h 931336"/>
                <a:gd name="connsiteX3-77" fmla="*/ 814919 w 1778000"/>
                <a:gd name="connsiteY3-78" fmla="*/ 931336 h 931336"/>
                <a:gd name="connsiteX4-79" fmla="*/ 0 w 1778000"/>
                <a:gd name="connsiteY4-80" fmla="*/ 905933 h 931336"/>
                <a:gd name="connsiteX0-81" fmla="*/ 0 w 1778000"/>
                <a:gd name="connsiteY0-82" fmla="*/ 931333 h 931336"/>
                <a:gd name="connsiteX1-83" fmla="*/ 895350 w 1778000"/>
                <a:gd name="connsiteY1-84" fmla="*/ 8466 h 931336"/>
                <a:gd name="connsiteX2-85" fmla="*/ 1778000 w 1778000"/>
                <a:gd name="connsiteY2-86" fmla="*/ 0 h 931336"/>
                <a:gd name="connsiteX3-87" fmla="*/ 814919 w 1778000"/>
                <a:gd name="connsiteY3-88" fmla="*/ 931336 h 931336"/>
                <a:gd name="connsiteX4-89" fmla="*/ 0 w 1778000"/>
                <a:gd name="connsiteY4-90" fmla="*/ 931333 h 931336"/>
                <a:gd name="connsiteX0-91" fmla="*/ 0 w 1778000"/>
                <a:gd name="connsiteY0-92" fmla="*/ 931333 h 931336"/>
                <a:gd name="connsiteX1-93" fmla="*/ 895350 w 1778000"/>
                <a:gd name="connsiteY1-94" fmla="*/ 8466 h 931336"/>
                <a:gd name="connsiteX2-95" fmla="*/ 1778000 w 1778000"/>
                <a:gd name="connsiteY2-96" fmla="*/ 0 h 931336"/>
                <a:gd name="connsiteX3-97" fmla="*/ 814919 w 1778000"/>
                <a:gd name="connsiteY3-98" fmla="*/ 931336 h 931336"/>
                <a:gd name="connsiteX4-99" fmla="*/ 0 w 1778000"/>
                <a:gd name="connsiteY4-100" fmla="*/ 931333 h 93133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78000" h="931336">
                  <a:moveTo>
                    <a:pt x="0" y="931333"/>
                  </a:moveTo>
                  <a:cubicBezTo>
                    <a:pt x="298450" y="615245"/>
                    <a:pt x="596900" y="316088"/>
                    <a:pt x="895350" y="8466"/>
                  </a:cubicBezTo>
                  <a:lnTo>
                    <a:pt x="1778000" y="0"/>
                  </a:lnTo>
                  <a:lnTo>
                    <a:pt x="814919" y="931336"/>
                  </a:lnTo>
                  <a:lnTo>
                    <a:pt x="0" y="93133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145737" name="直接连接符 7"/>
          <p:cNvCxnSpPr/>
          <p:nvPr/>
        </p:nvCxnSpPr>
        <p:spPr>
          <a:xfrm>
            <a:off x="620106" y="976757"/>
            <a:ext cx="11371262" cy="0"/>
          </a:xfrm>
          <a:prstGeom prst="line">
            <a:avLst/>
          </a:prstGeom>
          <a:ln>
            <a:solidFill>
              <a:srgbClr val="5B7899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8632" name="文本框 11"/>
          <p:cNvSpPr txBox="1"/>
          <p:nvPr/>
        </p:nvSpPr>
        <p:spPr>
          <a:xfrm>
            <a:off x="720312" y="522977"/>
            <a:ext cx="6093912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30557F"/>
                </a:solidFill>
                <a:latin typeface="华光标题宋_CNKI" panose="02000500000000000000" pitchFamily="2" charset="-122"/>
                <a:ea typeface="华光标题宋_CNKI" panose="02000500000000000000" pitchFamily="2" charset="-122"/>
              </a:rPr>
              <a:t>Motivation</a:t>
            </a:r>
            <a:endParaRPr lang="en-US" altLang="zh-CN" sz="2400" dirty="0">
              <a:solidFill>
                <a:srgbClr val="30557F"/>
              </a:solidFill>
              <a:latin typeface="华光标题宋_CNKI" panose="02000500000000000000" pitchFamily="2" charset="-122"/>
              <a:ea typeface="华光标题宋_CNKI" panose="02000500000000000000" pitchFamily="2" charset="-122"/>
            </a:endParaRPr>
          </a:p>
        </p:txBody>
      </p:sp>
      <p:pic>
        <p:nvPicPr>
          <p:cNvPr id="8" name="图片 7" descr="截屏2023-11-27 10.24.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355" y="1771015"/>
            <a:ext cx="7633970" cy="1858010"/>
          </a:xfrm>
          <a:prstGeom prst="rect">
            <a:avLst/>
          </a:prstGeom>
        </p:spPr>
      </p:pic>
      <p:pic>
        <p:nvPicPr>
          <p:cNvPr id="9" name="图片 8" descr="截屏2023-11-27 10.24.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975" y="4088765"/>
            <a:ext cx="7753350" cy="185801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97510" y="2150745"/>
            <a:ext cx="267970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400"/>
              <a:t>邻居聚集操作成为计算性能瓶颈</a:t>
            </a:r>
            <a:endParaRPr lang="zh-CN" altLang="en-US" sz="24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400"/>
              <a:t>Cache</a:t>
            </a:r>
            <a:r>
              <a:rPr lang="zh-CN" altLang="en-US" sz="2400"/>
              <a:t>命中率低</a:t>
            </a:r>
            <a:endParaRPr lang="zh-CN" altLang="en-US" sz="24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400"/>
              <a:t>稀疏图</a:t>
            </a:r>
            <a:r>
              <a:rPr lang="zh-CN" altLang="en-US" sz="2400"/>
              <a:t>的邻接矩阵使用内存大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9869" y="-56271"/>
            <a:ext cx="2783840" cy="941089"/>
          </a:xfrm>
          <a:prstGeom prst="rect">
            <a:avLst/>
          </a:prstGeom>
        </p:spPr>
      </p:pic>
      <p:cxnSp>
        <p:nvCxnSpPr>
          <p:cNvPr id="11" name="直接连接符 11"/>
          <p:cNvCxnSpPr/>
          <p:nvPr/>
        </p:nvCxnSpPr>
        <p:spPr>
          <a:xfrm>
            <a:off x="5708337" y="6050179"/>
            <a:ext cx="648366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2"/>
          <p:cNvCxnSpPr/>
          <p:nvPr/>
        </p:nvCxnSpPr>
        <p:spPr>
          <a:xfrm>
            <a:off x="7495953" y="6544340"/>
            <a:ext cx="46960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5"/>
          <p:cNvCxnSpPr/>
          <p:nvPr/>
        </p:nvCxnSpPr>
        <p:spPr>
          <a:xfrm>
            <a:off x="11710341" y="3"/>
            <a:ext cx="0" cy="685799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标题 1"/>
          <p:cNvSpPr>
            <a:spLocks noGrp="1"/>
          </p:cNvSpPr>
          <p:nvPr/>
        </p:nvSpPr>
        <p:spPr>
          <a:xfrm>
            <a:off x="1919728" y="3104880"/>
            <a:ext cx="8352367" cy="6477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spc="30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99"/>
                </a:solidFill>
                <a:latin typeface="Times New Roman" panose="02020603050405020304" pitchFamily="18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99"/>
                </a:solidFill>
                <a:latin typeface="Times New Roman" panose="02020603050405020304" pitchFamily="18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99"/>
                </a:solidFill>
                <a:latin typeface="Times New Roman" panose="02020603050405020304" pitchFamily="18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99"/>
                </a:solidFill>
                <a:latin typeface="Times New Roman" panose="02020603050405020304" pitchFamily="18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99"/>
                </a:solidFill>
                <a:latin typeface="Times New Roman" panose="02020603050405020304" pitchFamily="18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99"/>
                </a:solidFill>
                <a:latin typeface="Times New Roman" panose="02020603050405020304" pitchFamily="18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99"/>
                </a:solidFill>
                <a:latin typeface="Times New Roman" panose="02020603050405020304" pitchFamily="18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3399"/>
                </a:solidFill>
                <a:latin typeface="Times New Roman" panose="02020603050405020304" pitchFamily="18" charset="0"/>
                <a:ea typeface="宋体" pitchFamily="2" charset="-122"/>
              </a:defRPr>
            </a:lvl9pPr>
          </a:lstStyle>
          <a:p>
            <a:pPr algn="ctr"/>
            <a:r>
              <a:rPr lang="en-US" altLang="zh-CN"/>
              <a:t>Implementation</a:t>
            </a:r>
            <a:endParaRPr lang="en-US" altLang="zh-C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320478" y="0"/>
            <a:ext cx="2783840" cy="941089"/>
          </a:xfrm>
          <a:prstGeom prst="rect">
            <a:avLst/>
          </a:prstGeom>
        </p:spPr>
      </p:pic>
      <p:grpSp>
        <p:nvGrpSpPr>
          <p:cNvPr id="43" name="组合 2"/>
          <p:cNvGrpSpPr/>
          <p:nvPr/>
        </p:nvGrpSpPr>
        <p:grpSpPr>
          <a:xfrm flipH="1">
            <a:off x="-4" y="338203"/>
            <a:ext cx="620110" cy="953739"/>
            <a:chOff x="3054828" y="607481"/>
            <a:chExt cx="474380" cy="1417783"/>
          </a:xfrm>
          <a:gradFill flip="none" rotWithShape="1">
            <a:gsLst>
              <a:gs pos="5000">
                <a:schemeClr val="accent5">
                  <a:lumMod val="75000"/>
                </a:schemeClr>
              </a:gs>
              <a:gs pos="56000">
                <a:schemeClr val="accent5">
                  <a:lumMod val="40000"/>
                  <a:lumOff val="60000"/>
                </a:schemeClr>
              </a:gs>
              <a:gs pos="80000">
                <a:schemeClr val="accent5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</p:grpSpPr>
        <p:sp>
          <p:nvSpPr>
            <p:cNvPr id="1048630" name="平行四边形 4"/>
            <p:cNvSpPr/>
            <p:nvPr/>
          </p:nvSpPr>
          <p:spPr>
            <a:xfrm rot="5400000" flipH="1" flipV="1">
              <a:off x="2843643" y="1339700"/>
              <a:ext cx="896749" cy="474380"/>
            </a:xfrm>
            <a:custGeom>
              <a:avLst/>
              <a:gdLst>
                <a:gd name="connsiteX0" fmla="*/ 0 w 1515534"/>
                <a:gd name="connsiteY0" fmla="*/ 1540933 h 1540933"/>
                <a:gd name="connsiteX1" fmla="*/ 802218 w 1515534"/>
                <a:gd name="connsiteY1" fmla="*/ 0 h 1540933"/>
                <a:gd name="connsiteX2" fmla="*/ 1515534 w 1515534"/>
                <a:gd name="connsiteY2" fmla="*/ 0 h 1540933"/>
                <a:gd name="connsiteX3" fmla="*/ 713316 w 1515534"/>
                <a:gd name="connsiteY3" fmla="*/ 1540933 h 1540933"/>
                <a:gd name="connsiteX4" fmla="*/ 0 w 1515534"/>
                <a:gd name="connsiteY4" fmla="*/ 1540933 h 1540933"/>
                <a:gd name="connsiteX0-1" fmla="*/ 0 w 1515534"/>
                <a:gd name="connsiteY0-2" fmla="*/ 1540933 h 1540936"/>
                <a:gd name="connsiteX1-3" fmla="*/ 802218 w 1515534"/>
                <a:gd name="connsiteY1-4" fmla="*/ 0 h 1540936"/>
                <a:gd name="connsiteX2-5" fmla="*/ 1515534 w 1515534"/>
                <a:gd name="connsiteY2-6" fmla="*/ 0 h 1540936"/>
                <a:gd name="connsiteX3-7" fmla="*/ 823386 w 1515534"/>
                <a:gd name="connsiteY3-8" fmla="*/ 1540936 h 1540936"/>
                <a:gd name="connsiteX4-9" fmla="*/ 0 w 1515534"/>
                <a:gd name="connsiteY4-10" fmla="*/ 1540933 h 1540936"/>
                <a:gd name="connsiteX0-11" fmla="*/ 0 w 1794934"/>
                <a:gd name="connsiteY0-12" fmla="*/ 1540933 h 1540936"/>
                <a:gd name="connsiteX1-13" fmla="*/ 802218 w 1794934"/>
                <a:gd name="connsiteY1-14" fmla="*/ 0 h 1540936"/>
                <a:gd name="connsiteX2-15" fmla="*/ 1794934 w 1794934"/>
                <a:gd name="connsiteY2-16" fmla="*/ 609600 h 1540936"/>
                <a:gd name="connsiteX3-17" fmla="*/ 823386 w 1794934"/>
                <a:gd name="connsiteY3-18" fmla="*/ 1540936 h 1540936"/>
                <a:gd name="connsiteX4-19" fmla="*/ 0 w 1794934"/>
                <a:gd name="connsiteY4-20" fmla="*/ 1540933 h 1540936"/>
                <a:gd name="connsiteX0-21" fmla="*/ 0 w 1794934"/>
                <a:gd name="connsiteY0-22" fmla="*/ 931333 h 931336"/>
                <a:gd name="connsiteX1-23" fmla="*/ 785284 w 1794934"/>
                <a:gd name="connsiteY1-24" fmla="*/ 42333 h 931336"/>
                <a:gd name="connsiteX2-25" fmla="*/ 1794934 w 1794934"/>
                <a:gd name="connsiteY2-26" fmla="*/ 0 h 931336"/>
                <a:gd name="connsiteX3-27" fmla="*/ 823386 w 1794934"/>
                <a:gd name="connsiteY3-28" fmla="*/ 931336 h 931336"/>
                <a:gd name="connsiteX4-29" fmla="*/ 0 w 1794934"/>
                <a:gd name="connsiteY4-30" fmla="*/ 931333 h 931336"/>
                <a:gd name="connsiteX0-31" fmla="*/ 0 w 1794934"/>
                <a:gd name="connsiteY0-32" fmla="*/ 931333 h 931336"/>
                <a:gd name="connsiteX1-33" fmla="*/ 912284 w 1794934"/>
                <a:gd name="connsiteY1-34" fmla="*/ 16933 h 931336"/>
                <a:gd name="connsiteX2-35" fmla="*/ 1794934 w 1794934"/>
                <a:gd name="connsiteY2-36" fmla="*/ 0 h 931336"/>
                <a:gd name="connsiteX3-37" fmla="*/ 823386 w 1794934"/>
                <a:gd name="connsiteY3-38" fmla="*/ 931336 h 931336"/>
                <a:gd name="connsiteX4-39" fmla="*/ 0 w 1794934"/>
                <a:gd name="connsiteY4-40" fmla="*/ 931333 h 931336"/>
                <a:gd name="connsiteX0-41" fmla="*/ 0 w 1778000"/>
                <a:gd name="connsiteY0-42" fmla="*/ 931333 h 931336"/>
                <a:gd name="connsiteX1-43" fmla="*/ 895350 w 1778000"/>
                <a:gd name="connsiteY1-44" fmla="*/ 16933 h 931336"/>
                <a:gd name="connsiteX2-45" fmla="*/ 1778000 w 1778000"/>
                <a:gd name="connsiteY2-46" fmla="*/ 0 h 931336"/>
                <a:gd name="connsiteX3-47" fmla="*/ 806452 w 1778000"/>
                <a:gd name="connsiteY3-48" fmla="*/ 931336 h 931336"/>
                <a:gd name="connsiteX4-49" fmla="*/ 0 w 1778000"/>
                <a:gd name="connsiteY4-50" fmla="*/ 931333 h 931336"/>
                <a:gd name="connsiteX0-51" fmla="*/ 0 w 1778000"/>
                <a:gd name="connsiteY0-52" fmla="*/ 905933 h 931336"/>
                <a:gd name="connsiteX1-53" fmla="*/ 895350 w 1778000"/>
                <a:gd name="connsiteY1-54" fmla="*/ 16933 h 931336"/>
                <a:gd name="connsiteX2-55" fmla="*/ 1778000 w 1778000"/>
                <a:gd name="connsiteY2-56" fmla="*/ 0 h 931336"/>
                <a:gd name="connsiteX3-57" fmla="*/ 806452 w 1778000"/>
                <a:gd name="connsiteY3-58" fmla="*/ 931336 h 931336"/>
                <a:gd name="connsiteX4-59" fmla="*/ 0 w 1778000"/>
                <a:gd name="connsiteY4-60" fmla="*/ 905933 h 931336"/>
                <a:gd name="connsiteX0-61" fmla="*/ 0 w 1778000"/>
                <a:gd name="connsiteY0-62" fmla="*/ 905933 h 931336"/>
                <a:gd name="connsiteX1-63" fmla="*/ 895350 w 1778000"/>
                <a:gd name="connsiteY1-64" fmla="*/ 8466 h 931336"/>
                <a:gd name="connsiteX2-65" fmla="*/ 1778000 w 1778000"/>
                <a:gd name="connsiteY2-66" fmla="*/ 0 h 931336"/>
                <a:gd name="connsiteX3-67" fmla="*/ 806452 w 1778000"/>
                <a:gd name="connsiteY3-68" fmla="*/ 931336 h 931336"/>
                <a:gd name="connsiteX4-69" fmla="*/ 0 w 1778000"/>
                <a:gd name="connsiteY4-70" fmla="*/ 905933 h 931336"/>
                <a:gd name="connsiteX0-71" fmla="*/ 0 w 1778000"/>
                <a:gd name="connsiteY0-72" fmla="*/ 905933 h 931336"/>
                <a:gd name="connsiteX1-73" fmla="*/ 895350 w 1778000"/>
                <a:gd name="connsiteY1-74" fmla="*/ 8466 h 931336"/>
                <a:gd name="connsiteX2-75" fmla="*/ 1778000 w 1778000"/>
                <a:gd name="connsiteY2-76" fmla="*/ 0 h 931336"/>
                <a:gd name="connsiteX3-77" fmla="*/ 814919 w 1778000"/>
                <a:gd name="connsiteY3-78" fmla="*/ 931336 h 931336"/>
                <a:gd name="connsiteX4-79" fmla="*/ 0 w 1778000"/>
                <a:gd name="connsiteY4-80" fmla="*/ 905933 h 931336"/>
                <a:gd name="connsiteX0-81" fmla="*/ 0 w 1778000"/>
                <a:gd name="connsiteY0-82" fmla="*/ 931333 h 931336"/>
                <a:gd name="connsiteX1-83" fmla="*/ 895350 w 1778000"/>
                <a:gd name="connsiteY1-84" fmla="*/ 8466 h 931336"/>
                <a:gd name="connsiteX2-85" fmla="*/ 1778000 w 1778000"/>
                <a:gd name="connsiteY2-86" fmla="*/ 0 h 931336"/>
                <a:gd name="connsiteX3-87" fmla="*/ 814919 w 1778000"/>
                <a:gd name="connsiteY3-88" fmla="*/ 931336 h 931336"/>
                <a:gd name="connsiteX4-89" fmla="*/ 0 w 1778000"/>
                <a:gd name="connsiteY4-90" fmla="*/ 931333 h 931336"/>
                <a:gd name="connsiteX0-91" fmla="*/ 0 w 1778000"/>
                <a:gd name="connsiteY0-92" fmla="*/ 931333 h 931336"/>
                <a:gd name="connsiteX1-93" fmla="*/ 895350 w 1778000"/>
                <a:gd name="connsiteY1-94" fmla="*/ 8466 h 931336"/>
                <a:gd name="connsiteX2-95" fmla="*/ 1778000 w 1778000"/>
                <a:gd name="connsiteY2-96" fmla="*/ 0 h 931336"/>
                <a:gd name="connsiteX3-97" fmla="*/ 814919 w 1778000"/>
                <a:gd name="connsiteY3-98" fmla="*/ 931336 h 931336"/>
                <a:gd name="connsiteX4-99" fmla="*/ 0 w 1778000"/>
                <a:gd name="connsiteY4-100" fmla="*/ 931333 h 931336"/>
                <a:gd name="connsiteX0-101" fmla="*/ 0 w 1778000"/>
                <a:gd name="connsiteY0-102" fmla="*/ 932309 h 932312"/>
                <a:gd name="connsiteX1-103" fmla="*/ 914403 w 1778000"/>
                <a:gd name="connsiteY1-104" fmla="*/ 0 h 932312"/>
                <a:gd name="connsiteX2-105" fmla="*/ 1778000 w 1778000"/>
                <a:gd name="connsiteY2-106" fmla="*/ 976 h 932312"/>
                <a:gd name="connsiteX3-107" fmla="*/ 814919 w 1778000"/>
                <a:gd name="connsiteY3-108" fmla="*/ 932312 h 932312"/>
                <a:gd name="connsiteX4-109" fmla="*/ 0 w 1778000"/>
                <a:gd name="connsiteY4-110" fmla="*/ 932309 h 93231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78000" h="932312">
                  <a:moveTo>
                    <a:pt x="0" y="932309"/>
                  </a:moveTo>
                  <a:cubicBezTo>
                    <a:pt x="298450" y="616221"/>
                    <a:pt x="615953" y="307622"/>
                    <a:pt x="914403" y="0"/>
                  </a:cubicBezTo>
                  <a:lnTo>
                    <a:pt x="1778000" y="976"/>
                  </a:lnTo>
                  <a:lnTo>
                    <a:pt x="814919" y="932312"/>
                  </a:lnTo>
                  <a:lnTo>
                    <a:pt x="0" y="93230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48631" name="平行四边形 4"/>
            <p:cNvSpPr/>
            <p:nvPr/>
          </p:nvSpPr>
          <p:spPr>
            <a:xfrm rot="16200000" flipV="1">
              <a:off x="2811287" y="851023"/>
              <a:ext cx="960966" cy="473881"/>
            </a:xfrm>
            <a:custGeom>
              <a:avLst/>
              <a:gdLst>
                <a:gd name="connsiteX0" fmla="*/ 0 w 1515534"/>
                <a:gd name="connsiteY0" fmla="*/ 1540933 h 1540933"/>
                <a:gd name="connsiteX1" fmla="*/ 802218 w 1515534"/>
                <a:gd name="connsiteY1" fmla="*/ 0 h 1540933"/>
                <a:gd name="connsiteX2" fmla="*/ 1515534 w 1515534"/>
                <a:gd name="connsiteY2" fmla="*/ 0 h 1540933"/>
                <a:gd name="connsiteX3" fmla="*/ 713316 w 1515534"/>
                <a:gd name="connsiteY3" fmla="*/ 1540933 h 1540933"/>
                <a:gd name="connsiteX4" fmla="*/ 0 w 1515534"/>
                <a:gd name="connsiteY4" fmla="*/ 1540933 h 1540933"/>
                <a:gd name="connsiteX0-1" fmla="*/ 0 w 1515534"/>
                <a:gd name="connsiteY0-2" fmla="*/ 1540933 h 1540936"/>
                <a:gd name="connsiteX1-3" fmla="*/ 802218 w 1515534"/>
                <a:gd name="connsiteY1-4" fmla="*/ 0 h 1540936"/>
                <a:gd name="connsiteX2-5" fmla="*/ 1515534 w 1515534"/>
                <a:gd name="connsiteY2-6" fmla="*/ 0 h 1540936"/>
                <a:gd name="connsiteX3-7" fmla="*/ 823386 w 1515534"/>
                <a:gd name="connsiteY3-8" fmla="*/ 1540936 h 1540936"/>
                <a:gd name="connsiteX4-9" fmla="*/ 0 w 1515534"/>
                <a:gd name="connsiteY4-10" fmla="*/ 1540933 h 1540936"/>
                <a:gd name="connsiteX0-11" fmla="*/ 0 w 1794934"/>
                <a:gd name="connsiteY0-12" fmla="*/ 1540933 h 1540936"/>
                <a:gd name="connsiteX1-13" fmla="*/ 802218 w 1794934"/>
                <a:gd name="connsiteY1-14" fmla="*/ 0 h 1540936"/>
                <a:gd name="connsiteX2-15" fmla="*/ 1794934 w 1794934"/>
                <a:gd name="connsiteY2-16" fmla="*/ 609600 h 1540936"/>
                <a:gd name="connsiteX3-17" fmla="*/ 823386 w 1794934"/>
                <a:gd name="connsiteY3-18" fmla="*/ 1540936 h 1540936"/>
                <a:gd name="connsiteX4-19" fmla="*/ 0 w 1794934"/>
                <a:gd name="connsiteY4-20" fmla="*/ 1540933 h 1540936"/>
                <a:gd name="connsiteX0-21" fmla="*/ 0 w 1794934"/>
                <a:gd name="connsiteY0-22" fmla="*/ 931333 h 931336"/>
                <a:gd name="connsiteX1-23" fmla="*/ 785284 w 1794934"/>
                <a:gd name="connsiteY1-24" fmla="*/ 42333 h 931336"/>
                <a:gd name="connsiteX2-25" fmla="*/ 1794934 w 1794934"/>
                <a:gd name="connsiteY2-26" fmla="*/ 0 h 931336"/>
                <a:gd name="connsiteX3-27" fmla="*/ 823386 w 1794934"/>
                <a:gd name="connsiteY3-28" fmla="*/ 931336 h 931336"/>
                <a:gd name="connsiteX4-29" fmla="*/ 0 w 1794934"/>
                <a:gd name="connsiteY4-30" fmla="*/ 931333 h 931336"/>
                <a:gd name="connsiteX0-31" fmla="*/ 0 w 1794934"/>
                <a:gd name="connsiteY0-32" fmla="*/ 931333 h 931336"/>
                <a:gd name="connsiteX1-33" fmla="*/ 912284 w 1794934"/>
                <a:gd name="connsiteY1-34" fmla="*/ 16933 h 931336"/>
                <a:gd name="connsiteX2-35" fmla="*/ 1794934 w 1794934"/>
                <a:gd name="connsiteY2-36" fmla="*/ 0 h 931336"/>
                <a:gd name="connsiteX3-37" fmla="*/ 823386 w 1794934"/>
                <a:gd name="connsiteY3-38" fmla="*/ 931336 h 931336"/>
                <a:gd name="connsiteX4-39" fmla="*/ 0 w 1794934"/>
                <a:gd name="connsiteY4-40" fmla="*/ 931333 h 931336"/>
                <a:gd name="connsiteX0-41" fmla="*/ 0 w 1778000"/>
                <a:gd name="connsiteY0-42" fmla="*/ 931333 h 931336"/>
                <a:gd name="connsiteX1-43" fmla="*/ 895350 w 1778000"/>
                <a:gd name="connsiteY1-44" fmla="*/ 16933 h 931336"/>
                <a:gd name="connsiteX2-45" fmla="*/ 1778000 w 1778000"/>
                <a:gd name="connsiteY2-46" fmla="*/ 0 h 931336"/>
                <a:gd name="connsiteX3-47" fmla="*/ 806452 w 1778000"/>
                <a:gd name="connsiteY3-48" fmla="*/ 931336 h 931336"/>
                <a:gd name="connsiteX4-49" fmla="*/ 0 w 1778000"/>
                <a:gd name="connsiteY4-50" fmla="*/ 931333 h 931336"/>
                <a:gd name="connsiteX0-51" fmla="*/ 0 w 1778000"/>
                <a:gd name="connsiteY0-52" fmla="*/ 905933 h 931336"/>
                <a:gd name="connsiteX1-53" fmla="*/ 895350 w 1778000"/>
                <a:gd name="connsiteY1-54" fmla="*/ 16933 h 931336"/>
                <a:gd name="connsiteX2-55" fmla="*/ 1778000 w 1778000"/>
                <a:gd name="connsiteY2-56" fmla="*/ 0 h 931336"/>
                <a:gd name="connsiteX3-57" fmla="*/ 806452 w 1778000"/>
                <a:gd name="connsiteY3-58" fmla="*/ 931336 h 931336"/>
                <a:gd name="connsiteX4-59" fmla="*/ 0 w 1778000"/>
                <a:gd name="connsiteY4-60" fmla="*/ 905933 h 931336"/>
                <a:gd name="connsiteX0-61" fmla="*/ 0 w 1778000"/>
                <a:gd name="connsiteY0-62" fmla="*/ 905933 h 931336"/>
                <a:gd name="connsiteX1-63" fmla="*/ 895350 w 1778000"/>
                <a:gd name="connsiteY1-64" fmla="*/ 8466 h 931336"/>
                <a:gd name="connsiteX2-65" fmla="*/ 1778000 w 1778000"/>
                <a:gd name="connsiteY2-66" fmla="*/ 0 h 931336"/>
                <a:gd name="connsiteX3-67" fmla="*/ 806452 w 1778000"/>
                <a:gd name="connsiteY3-68" fmla="*/ 931336 h 931336"/>
                <a:gd name="connsiteX4-69" fmla="*/ 0 w 1778000"/>
                <a:gd name="connsiteY4-70" fmla="*/ 905933 h 931336"/>
                <a:gd name="connsiteX0-71" fmla="*/ 0 w 1778000"/>
                <a:gd name="connsiteY0-72" fmla="*/ 905933 h 931336"/>
                <a:gd name="connsiteX1-73" fmla="*/ 895350 w 1778000"/>
                <a:gd name="connsiteY1-74" fmla="*/ 8466 h 931336"/>
                <a:gd name="connsiteX2-75" fmla="*/ 1778000 w 1778000"/>
                <a:gd name="connsiteY2-76" fmla="*/ 0 h 931336"/>
                <a:gd name="connsiteX3-77" fmla="*/ 814919 w 1778000"/>
                <a:gd name="connsiteY3-78" fmla="*/ 931336 h 931336"/>
                <a:gd name="connsiteX4-79" fmla="*/ 0 w 1778000"/>
                <a:gd name="connsiteY4-80" fmla="*/ 905933 h 931336"/>
                <a:gd name="connsiteX0-81" fmla="*/ 0 w 1778000"/>
                <a:gd name="connsiteY0-82" fmla="*/ 931333 h 931336"/>
                <a:gd name="connsiteX1-83" fmla="*/ 895350 w 1778000"/>
                <a:gd name="connsiteY1-84" fmla="*/ 8466 h 931336"/>
                <a:gd name="connsiteX2-85" fmla="*/ 1778000 w 1778000"/>
                <a:gd name="connsiteY2-86" fmla="*/ 0 h 931336"/>
                <a:gd name="connsiteX3-87" fmla="*/ 814919 w 1778000"/>
                <a:gd name="connsiteY3-88" fmla="*/ 931336 h 931336"/>
                <a:gd name="connsiteX4-89" fmla="*/ 0 w 1778000"/>
                <a:gd name="connsiteY4-90" fmla="*/ 931333 h 931336"/>
                <a:gd name="connsiteX0-91" fmla="*/ 0 w 1778000"/>
                <a:gd name="connsiteY0-92" fmla="*/ 931333 h 931336"/>
                <a:gd name="connsiteX1-93" fmla="*/ 895350 w 1778000"/>
                <a:gd name="connsiteY1-94" fmla="*/ 8466 h 931336"/>
                <a:gd name="connsiteX2-95" fmla="*/ 1778000 w 1778000"/>
                <a:gd name="connsiteY2-96" fmla="*/ 0 h 931336"/>
                <a:gd name="connsiteX3-97" fmla="*/ 814919 w 1778000"/>
                <a:gd name="connsiteY3-98" fmla="*/ 931336 h 931336"/>
                <a:gd name="connsiteX4-99" fmla="*/ 0 w 1778000"/>
                <a:gd name="connsiteY4-100" fmla="*/ 931333 h 93133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78000" h="931336">
                  <a:moveTo>
                    <a:pt x="0" y="931333"/>
                  </a:moveTo>
                  <a:cubicBezTo>
                    <a:pt x="298450" y="615245"/>
                    <a:pt x="596900" y="316088"/>
                    <a:pt x="895350" y="8466"/>
                  </a:cubicBezTo>
                  <a:lnTo>
                    <a:pt x="1778000" y="0"/>
                  </a:lnTo>
                  <a:lnTo>
                    <a:pt x="814919" y="931336"/>
                  </a:lnTo>
                  <a:lnTo>
                    <a:pt x="0" y="93133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145737" name="直接连接符 7"/>
          <p:cNvCxnSpPr/>
          <p:nvPr/>
        </p:nvCxnSpPr>
        <p:spPr>
          <a:xfrm>
            <a:off x="620106" y="976757"/>
            <a:ext cx="11371262" cy="0"/>
          </a:xfrm>
          <a:prstGeom prst="line">
            <a:avLst/>
          </a:prstGeom>
          <a:ln>
            <a:solidFill>
              <a:srgbClr val="5B7899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8632" name="文本框 11"/>
          <p:cNvSpPr txBox="1"/>
          <p:nvPr/>
        </p:nvSpPr>
        <p:spPr>
          <a:xfrm>
            <a:off x="720312" y="522977"/>
            <a:ext cx="6093912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30557F"/>
                </a:solidFill>
                <a:latin typeface="华光标题宋_CNKI" panose="02000500000000000000" pitchFamily="2" charset="-122"/>
                <a:ea typeface="华光标题宋_CNKI" panose="02000500000000000000" pitchFamily="2" charset="-122"/>
              </a:rPr>
              <a:t>Implementation</a:t>
            </a:r>
            <a:endParaRPr lang="zh-CN" altLang="en-US" sz="2400" dirty="0">
              <a:solidFill>
                <a:srgbClr val="30557F"/>
              </a:solidFill>
              <a:latin typeface="华光标题宋_CNKI" panose="02000500000000000000" pitchFamily="2" charset="-122"/>
              <a:ea typeface="华光标题宋_CNKI" panose="020005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0090" y="1473200"/>
            <a:ext cx="79171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800" b="1">
                <a:latin typeface="Times New Roman Bold" panose="02020603050405020304" charset="0"/>
                <a:cs typeface="Times New Roman Bold" panose="02020603050405020304" charset="0"/>
              </a:rPr>
              <a:t>TCU-aware Sparse Graph Translation</a:t>
            </a:r>
            <a:endParaRPr lang="en-US" altLang="zh-CN" sz="2800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4" name="图片 3" descr="截屏2023-11-24 17.11.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645" y="2316480"/>
            <a:ext cx="7467600" cy="39116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2110" y="2316480"/>
            <a:ext cx="380428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400">
                <a:latin typeface="Times New Roman Regular" panose="02020603050405020304" charset="0"/>
                <a:cs typeface="Times New Roman Regular" panose="02020603050405020304" charset="0"/>
              </a:rPr>
              <a:t>调整图解钩，使其适应</a:t>
            </a:r>
            <a:r>
              <a:rPr lang="en-US" altLang="zh-CN" sz="2400">
                <a:latin typeface="Times New Roman Regular" panose="02020603050405020304" charset="0"/>
                <a:cs typeface="Times New Roman Regular" panose="02020603050405020304" charset="0"/>
              </a:rPr>
              <a:t>Tensor Core</a:t>
            </a:r>
            <a:r>
              <a:rPr lang="zh-CN" altLang="en-US" sz="2400">
                <a:latin typeface="Times New Roman Regular" panose="02020603050405020304" charset="0"/>
                <a:cs typeface="Times New Roman Regular" panose="02020603050405020304" charset="0"/>
              </a:rPr>
              <a:t>数据布局要求：</a:t>
            </a:r>
            <a:endParaRPr lang="zh-CN" altLang="en-US" sz="24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sz="24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2110" y="3515360"/>
            <a:ext cx="364617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AutoNum type="arabicPeriod"/>
            </a:pPr>
            <a:r>
              <a:rPr lang="zh-CN" altLang="en-US" sz="2400">
                <a:solidFill>
                  <a:schemeClr val="tx1"/>
                </a:solidFill>
                <a:uFillTx/>
                <a:latin typeface="Times New Roman" panose="02020603050405020304" pitchFamily="18" charset="0"/>
              </a:rPr>
              <a:t>重排窗口内的边</a:t>
            </a:r>
            <a:endParaRPr lang="zh-CN" altLang="en-US" sz="2400">
              <a:solidFill>
                <a:schemeClr val="tx1"/>
              </a:solidFill>
              <a:uFillTx/>
              <a:latin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zh-CN" altLang="en-US" sz="2400">
                <a:solidFill>
                  <a:schemeClr val="tx1"/>
                </a:solidFill>
                <a:uFillTx/>
                <a:latin typeface="Times New Roman" panose="02020603050405020304" pitchFamily="18" charset="0"/>
              </a:rPr>
              <a:t>去除重复的边</a:t>
            </a:r>
            <a:endParaRPr lang="zh-CN" altLang="en-US" sz="2400">
              <a:solidFill>
                <a:schemeClr val="tx1"/>
              </a:solidFill>
              <a:uFillTx/>
              <a:latin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zh-CN" altLang="en-US" sz="2400">
                <a:solidFill>
                  <a:schemeClr val="tx1"/>
                </a:solidFill>
                <a:uFillTx/>
                <a:latin typeface="Times New Roman" panose="02020603050405020304" pitchFamily="18" charset="0"/>
              </a:rPr>
              <a:t>划分</a:t>
            </a:r>
            <a:r>
              <a:rPr lang="en-US" altLang="zh-CN" sz="2400">
                <a:solidFill>
                  <a:schemeClr val="tx1"/>
                </a:solidFill>
                <a:uFillTx/>
                <a:latin typeface="Times New Roman" panose="02020603050405020304" pitchFamily="18" charset="0"/>
              </a:rPr>
              <a:t>Block</a:t>
            </a:r>
            <a:r>
              <a:rPr lang="zh-CN" altLang="en-US" sz="2400">
                <a:solidFill>
                  <a:schemeClr val="tx1"/>
                </a:solidFill>
                <a:uFillTx/>
                <a:latin typeface="Times New Roman" panose="02020603050405020304" pitchFamily="18" charset="0"/>
              </a:rPr>
              <a:t>使用</a:t>
            </a:r>
            <a:r>
              <a:rPr lang="en-US" altLang="zh-CN" sz="2400">
                <a:solidFill>
                  <a:schemeClr val="tx1"/>
                </a:solidFill>
                <a:uFillTx/>
                <a:latin typeface="Times New Roman" panose="02020603050405020304" pitchFamily="18" charset="0"/>
              </a:rPr>
              <a:t>TCU</a:t>
            </a:r>
            <a:r>
              <a:rPr lang="zh-CN" altLang="en-US" sz="2400">
                <a:solidFill>
                  <a:schemeClr val="tx1"/>
                </a:solidFill>
                <a:uFillTx/>
                <a:latin typeface="Times New Roman" panose="02020603050405020304" pitchFamily="18" charset="0"/>
              </a:rPr>
              <a:t>加速计算</a:t>
            </a:r>
            <a:endParaRPr lang="zh-CN" altLang="en-US" sz="2400">
              <a:solidFill>
                <a:schemeClr val="tx1"/>
              </a:solidFill>
              <a:uFillTx/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YjRkMzUyNmU3Y2U2OTY4YWE3Nzc0MTkxMzc3MGZkMjI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1142</Words>
  <Application>WPS 文字</Application>
  <PresentationFormat>宽屏</PresentationFormat>
  <Paragraphs>131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54" baseType="lpstr">
      <vt:lpstr>Arial</vt:lpstr>
      <vt:lpstr>宋体</vt:lpstr>
      <vt:lpstr>Wingdings</vt:lpstr>
      <vt:lpstr>微软雅黑</vt:lpstr>
      <vt:lpstr>汉仪旗黑</vt:lpstr>
      <vt:lpstr>Calibri Light</vt:lpstr>
      <vt:lpstr>Helvetica Neue</vt:lpstr>
      <vt:lpstr>方正宋刻本秀楷简体</vt:lpstr>
      <vt:lpstr>汉仪书宋二KW</vt:lpstr>
      <vt:lpstr>Times New Roman</vt:lpstr>
      <vt:lpstr>思源宋体 CN Heavy</vt:lpstr>
      <vt:lpstr>华光标题宋_CNKI</vt:lpstr>
      <vt:lpstr>Wingdings</vt:lpstr>
      <vt:lpstr>宋体</vt:lpstr>
      <vt:lpstr>Arial Unicode MS</vt:lpstr>
      <vt:lpstr>等线 Light</vt:lpstr>
      <vt:lpstr>汉仪中等线KW</vt:lpstr>
      <vt:lpstr>等线</vt:lpstr>
      <vt:lpstr>Calibri</vt:lpstr>
      <vt:lpstr>华光标题宋_CNKI</vt:lpstr>
      <vt:lpstr>微软雅黑</vt:lpstr>
      <vt:lpstr>华文楷体</vt:lpstr>
      <vt:lpstr>Kaiti SC Regular</vt:lpstr>
      <vt:lpstr>Kaiti TC Regular</vt:lpstr>
      <vt:lpstr>华文宋体</vt:lpstr>
      <vt:lpstr>Lantinghei TC Extralight</vt:lpstr>
      <vt:lpstr>Lantinghei SC Extralight</vt:lpstr>
      <vt:lpstr>Hiragino Sans GB W3</vt:lpstr>
      <vt:lpstr>汉仪中黑KW</vt:lpstr>
      <vt:lpstr>汉仪旗黑KW</vt:lpstr>
      <vt:lpstr>標楷體</vt:lpstr>
      <vt:lpstr>华文仿宋</vt:lpstr>
      <vt:lpstr>汉仪君黑</vt:lpstr>
      <vt:lpstr>Times New Roman Regular</vt:lpstr>
      <vt:lpstr>Times New Roman Bold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卢 天田</dc:creator>
  <cp:lastModifiedBy>洛杉矶</cp:lastModifiedBy>
  <cp:revision>96</cp:revision>
  <dcterms:created xsi:type="dcterms:W3CDTF">2023-11-27T08:15:10Z</dcterms:created>
  <dcterms:modified xsi:type="dcterms:W3CDTF">2023-11-27T08:15:10Z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E7C443535EEF40E19A1FBC1115679A03_12</vt:lpwstr>
  </property>
  <property fmtid="{D5CDD505-2E9C-101B-9397-08002B2CF9AE}" pid="3" name="KSOProductBuildVer">
    <vt:lpwstr>2052-6.2.2.8394</vt:lpwstr>
  </property>
</Properties>
</file>